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19" r:id="rId2"/>
    <p:sldId id="1200" r:id="rId3"/>
    <p:sldId id="1201" r:id="rId4"/>
    <p:sldId id="1202" r:id="rId5"/>
    <p:sldId id="1203" r:id="rId6"/>
    <p:sldId id="1204" r:id="rId7"/>
    <p:sldId id="1205" r:id="rId8"/>
    <p:sldId id="1206" r:id="rId9"/>
    <p:sldId id="1207" r:id="rId10"/>
    <p:sldId id="1208" r:id="rId11"/>
    <p:sldId id="119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72" d="100"/>
          <a:sy n="72" d="100"/>
        </p:scale>
        <p:origin x="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4329" y="1320803"/>
            <a:ext cx="3575692" cy="4930769"/>
          </a:xfrm>
        </p:spPr>
        <p:txBody>
          <a:bodyPr/>
          <a:lstStyle/>
          <a:p>
            <a:r>
              <a:rPr lang="en-GB" altLang="zh-CN" dirty="0"/>
              <a:t>This is the specific program, which stores the simplified notation in the </a:t>
            </a:r>
            <a:r>
              <a:rPr lang="en-GB" altLang="zh-CN" b="1" dirty="0" err="1">
                <a:solidFill>
                  <a:schemeClr val="accent1"/>
                </a:solidFill>
              </a:rPr>
              <a:t>lh</a:t>
            </a:r>
            <a:r>
              <a:rPr lang="en-GB" altLang="zh-CN" b="1" dirty="0">
                <a:solidFill>
                  <a:schemeClr val="accent1"/>
                </a:solidFill>
              </a:rPr>
              <a:t>[16] </a:t>
            </a:r>
            <a:r>
              <a:rPr lang="en-GB" altLang="zh-CN" dirty="0"/>
              <a:t>array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</a:t>
            </a:r>
            <a:r>
              <a:rPr lang="en-US" altLang="zh-CN" dirty="0" err="1"/>
              <a:t>uzzer</a:t>
            </a:r>
            <a:r>
              <a:rPr lang="en-US" altLang="zh-CN" dirty="0"/>
              <a:t> Music Composing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017485-63AD-4E8C-B7F9-B35F00F23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2" b="10291"/>
          <a:stretch/>
        </p:blipFill>
        <p:spPr bwMode="auto">
          <a:xfrm>
            <a:off x="5406505" y="975806"/>
            <a:ext cx="5981370" cy="586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1. Introduction</a:t>
            </a:r>
          </a:p>
          <a:p>
            <a:r>
              <a:rPr lang="en-GB" altLang="zh-CN" dirty="0"/>
              <a:t>The </a:t>
            </a:r>
            <a:r>
              <a:rPr lang="en-GB" altLang="zh-CN" b="1" dirty="0" err="1">
                <a:solidFill>
                  <a:schemeClr val="accent2"/>
                </a:solidFill>
              </a:rPr>
              <a:t>analogWrite</a:t>
            </a:r>
            <a:r>
              <a:rPr lang="en-GB" altLang="zh-CN" dirty="0"/>
              <a:t> function can change the effective voltage by changing the duty cycle of the PWM wave. In a </a:t>
            </a:r>
            <a:r>
              <a:rPr lang="en-GB" altLang="zh-CN" b="1" dirty="0">
                <a:solidFill>
                  <a:schemeClr val="accent6"/>
                </a:solidFill>
              </a:rPr>
              <a:t>for</a:t>
            </a:r>
            <a:r>
              <a:rPr lang="en-GB" altLang="zh-CN" dirty="0"/>
              <a:t> loop, the </a:t>
            </a:r>
            <a:r>
              <a:rPr lang="en-GB" altLang="zh-CN" b="1" dirty="0">
                <a:solidFill>
                  <a:schemeClr val="accent1"/>
                </a:solidFill>
              </a:rPr>
              <a:t>amp </a:t>
            </a:r>
            <a:r>
              <a:rPr lang="en-GB" altLang="zh-CN" dirty="0"/>
              <a:t>and the voltage of the buzzer are constantly increasing. Therefore, the tone of meow changes.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</a:t>
            </a:r>
            <a:r>
              <a:rPr lang="en-US" altLang="zh-CN" dirty="0" err="1"/>
              <a:t>uzzer</a:t>
            </a:r>
            <a:r>
              <a:rPr lang="en-US" altLang="zh-CN" dirty="0"/>
              <a:t> Music Composing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</a:t>
            </a:r>
            <a:r>
              <a:rPr lang="en-US" altLang="zh-CN" dirty="0" err="1"/>
              <a:t>uzzer</a:t>
            </a:r>
            <a:r>
              <a:rPr lang="en-US" altLang="zh-CN" dirty="0"/>
              <a:t> Music Composing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B9A9CD-E545-44A3-840F-627A938CC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3" r="1920" b="16764"/>
          <a:stretch/>
        </p:blipFill>
        <p:spPr bwMode="auto">
          <a:xfrm>
            <a:off x="152900" y="1560001"/>
            <a:ext cx="11886199" cy="39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zh-CN" b="1" dirty="0"/>
              <a:t>2. Tone()</a:t>
            </a:r>
          </a:p>
          <a:p>
            <a:r>
              <a:rPr lang="en-GB" altLang="zh-CN" dirty="0"/>
              <a:t>The </a:t>
            </a:r>
            <a:r>
              <a:rPr lang="en-GB" altLang="zh-CN" b="1" dirty="0">
                <a:solidFill>
                  <a:schemeClr val="accent1"/>
                </a:solidFill>
              </a:rPr>
              <a:t>tone() </a:t>
            </a:r>
            <a:r>
              <a:rPr lang="en-GB" altLang="zh-CN" dirty="0"/>
              <a:t>function can generate a fixed frequency PWM signal to drive the speaker to sound. The duration and tone of voice can be controlled by parameters.</a:t>
            </a:r>
          </a:p>
          <a:p>
            <a:r>
              <a:rPr lang="en-GB" altLang="zh-CN" dirty="0"/>
              <a:t>There are two ways to define the duration of sounding. The first is through the parameters of the </a:t>
            </a:r>
            <a:r>
              <a:rPr lang="en-GB" altLang="zh-CN" b="1" dirty="0">
                <a:solidFill>
                  <a:schemeClr val="accent1"/>
                </a:solidFill>
              </a:rPr>
              <a:t>tone() </a:t>
            </a:r>
            <a:r>
              <a:rPr lang="en-GB" altLang="zh-CN" dirty="0"/>
              <a:t>function. The other is to use the </a:t>
            </a:r>
            <a:r>
              <a:rPr lang="en-GB" altLang="zh-CN" b="1" dirty="0" err="1">
                <a:solidFill>
                  <a:schemeClr val="accent1"/>
                </a:solidFill>
              </a:rPr>
              <a:t>notone</a:t>
            </a:r>
            <a:r>
              <a:rPr lang="en-GB" altLang="zh-CN" b="1" dirty="0">
                <a:solidFill>
                  <a:schemeClr val="accent1"/>
                </a:solidFill>
              </a:rPr>
              <a:t>() </a:t>
            </a:r>
            <a:r>
              <a:rPr lang="en-GB" altLang="zh-CN" dirty="0"/>
              <a:t>function to stop the sound.</a:t>
            </a:r>
          </a:p>
          <a:p>
            <a:r>
              <a:rPr lang="en-GB" altLang="zh-CN" dirty="0"/>
              <a:t>If the </a:t>
            </a:r>
            <a:r>
              <a:rPr lang="en-GB" altLang="zh-CN" b="1" dirty="0">
                <a:solidFill>
                  <a:schemeClr val="accent1"/>
                </a:solidFill>
              </a:rPr>
              <a:t>tone()</a:t>
            </a:r>
            <a:r>
              <a:rPr lang="en-GB" altLang="zh-CN" dirty="0"/>
              <a:t> function is used without defining the duration of sounding, Arduino will always generate a sound signal through the </a:t>
            </a:r>
            <a:r>
              <a:rPr lang="en-GB" altLang="zh-CN" b="1" dirty="0">
                <a:solidFill>
                  <a:schemeClr val="accent1"/>
                </a:solidFill>
              </a:rPr>
              <a:t>tone() </a:t>
            </a:r>
            <a:r>
              <a:rPr lang="en-GB" altLang="zh-CN" dirty="0"/>
              <a:t>function unless the sound is stopped by the </a:t>
            </a:r>
            <a:r>
              <a:rPr lang="en-GB" altLang="zh-CN" b="1" dirty="0" err="1">
                <a:solidFill>
                  <a:schemeClr val="accent1"/>
                </a:solidFill>
              </a:rPr>
              <a:t>notone</a:t>
            </a:r>
            <a:r>
              <a:rPr lang="en-GB" altLang="zh-CN" b="1" dirty="0">
                <a:solidFill>
                  <a:schemeClr val="accent1"/>
                </a:solidFill>
              </a:rPr>
              <a:t>() </a:t>
            </a:r>
            <a:r>
              <a:rPr lang="en-GB" altLang="zh-CN" dirty="0"/>
              <a:t>function.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</a:t>
            </a:r>
            <a:r>
              <a:rPr lang="en-US" altLang="zh-CN" dirty="0" err="1"/>
              <a:t>uzzer</a:t>
            </a:r>
            <a:r>
              <a:rPr lang="en-US" altLang="zh-CN" dirty="0"/>
              <a:t> Music Composing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37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zh-CN" b="1" dirty="0">
                <a:solidFill>
                  <a:srgbClr val="FF0000"/>
                </a:solidFill>
              </a:rPr>
              <a:t>3. Syntax</a:t>
            </a:r>
          </a:p>
          <a:p>
            <a:r>
              <a:rPr lang="en-GB" altLang="zh-CN" dirty="0"/>
              <a:t>tone(pin, frequency)</a:t>
            </a:r>
          </a:p>
          <a:p>
            <a:r>
              <a:rPr lang="en-GB" altLang="zh-CN" dirty="0"/>
              <a:t>tone(pin, frequency, duration)</a:t>
            </a:r>
          </a:p>
          <a:p>
            <a:r>
              <a:rPr lang="en-GB" altLang="zh-CN" b="1" dirty="0">
                <a:solidFill>
                  <a:srgbClr val="FF0000"/>
                </a:solidFill>
              </a:rPr>
              <a:t>4. Parameter:</a:t>
            </a:r>
          </a:p>
          <a:p>
            <a:r>
              <a:rPr lang="en-GB" altLang="zh-CN" b="1" dirty="0">
                <a:solidFill>
                  <a:schemeClr val="accent1"/>
                </a:solidFill>
              </a:rPr>
              <a:t>Pin</a:t>
            </a:r>
            <a:r>
              <a:rPr lang="en-GB" altLang="zh-CN" dirty="0"/>
              <a:t>: sounding pin (the pin is connected to the buzzer)</a:t>
            </a:r>
          </a:p>
          <a:p>
            <a:r>
              <a:rPr lang="en-GB" altLang="zh-CN" b="1" dirty="0">
                <a:solidFill>
                  <a:schemeClr val="accent1"/>
                </a:solidFill>
              </a:rPr>
              <a:t>Frequency</a:t>
            </a:r>
            <a:r>
              <a:rPr lang="en-GB" altLang="zh-CN" dirty="0"/>
              <a:t>: sounding frequency (in Hertz) - unsigned integer</a:t>
            </a:r>
          </a:p>
          <a:p>
            <a:r>
              <a:rPr lang="en-GB" altLang="zh-CN" b="1" dirty="0">
                <a:solidFill>
                  <a:schemeClr val="accent1"/>
                </a:solidFill>
              </a:rPr>
              <a:t>Duration</a:t>
            </a:r>
            <a:r>
              <a:rPr lang="en-GB" altLang="zh-CN" dirty="0"/>
              <a:t>: duration (in microseconds, this parameter is optional) - unsigned long integer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</a:t>
            </a:r>
            <a:r>
              <a:rPr lang="en-US" altLang="zh-CN" dirty="0" err="1"/>
              <a:t>uzzer</a:t>
            </a:r>
            <a:r>
              <a:rPr lang="en-US" altLang="zh-CN" dirty="0"/>
              <a:t> Music Composing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When calling the </a:t>
            </a:r>
            <a:r>
              <a:rPr lang="en-GB" altLang="zh-CN" b="1" dirty="0">
                <a:solidFill>
                  <a:schemeClr val="accent1"/>
                </a:solidFill>
              </a:rPr>
              <a:t>tone()</a:t>
            </a:r>
            <a:r>
              <a:rPr lang="en-GB" altLang="zh-CN" dirty="0"/>
              <a:t> function, it is best to take the </a:t>
            </a:r>
            <a:r>
              <a:rPr lang="en-GB" altLang="zh-CN" b="1" dirty="0">
                <a:solidFill>
                  <a:srgbClr val="FF0000"/>
                </a:solidFill>
              </a:rPr>
              <a:t>duration</a:t>
            </a:r>
            <a:r>
              <a:rPr lang="en-GB" altLang="zh-CN" dirty="0"/>
              <a:t> parameter.</a:t>
            </a:r>
          </a:p>
          <a:p>
            <a:r>
              <a:rPr lang="en-GB" altLang="zh-CN" dirty="0"/>
              <a:t>The corresponding </a:t>
            </a:r>
            <a:r>
              <a:rPr lang="en-GB" altLang="zh-CN" b="1" dirty="0">
                <a:solidFill>
                  <a:srgbClr val="FF0000"/>
                </a:solidFill>
              </a:rPr>
              <a:t>relationship</a:t>
            </a:r>
            <a:r>
              <a:rPr lang="en-GB" altLang="zh-CN" dirty="0"/>
              <a:t> between the tone of the simplified spectrum and the mechanical vibration frequency is as follows.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</a:t>
            </a:r>
            <a:r>
              <a:rPr lang="en-US" altLang="zh-CN" dirty="0" err="1"/>
              <a:t>uzzer</a:t>
            </a:r>
            <a:r>
              <a:rPr lang="en-US" altLang="zh-CN" dirty="0"/>
              <a:t> Music Composing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4A5718-23A6-4DC3-901B-442D8DFBD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" t="4720" r="9959" b="9809"/>
          <a:stretch/>
        </p:blipFill>
        <p:spPr bwMode="auto">
          <a:xfrm>
            <a:off x="3471562" y="3853814"/>
            <a:ext cx="5225999" cy="262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8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Use </a:t>
            </a:r>
            <a:r>
              <a:rPr lang="en-GB" altLang="zh-CN" b="1" dirty="0">
                <a:solidFill>
                  <a:schemeClr val="accent1"/>
                </a:solidFill>
              </a:rPr>
              <a:t>tone()</a:t>
            </a:r>
            <a:r>
              <a:rPr lang="en-GB" altLang="zh-CN" dirty="0"/>
              <a:t> function to produce the tones of scales of low, medium and high.</a:t>
            </a:r>
          </a:p>
          <a:p>
            <a:r>
              <a:rPr lang="en-GB" altLang="zh-CN" dirty="0"/>
              <a:t>But </a:t>
            </a:r>
            <a:r>
              <a:rPr lang="en-GB" altLang="zh-CN" b="1" dirty="0">
                <a:solidFill>
                  <a:srgbClr val="FF0000"/>
                </a:solidFill>
              </a:rPr>
              <a:t>not</a:t>
            </a:r>
            <a:r>
              <a:rPr lang="en-GB" altLang="zh-CN" dirty="0"/>
              <a:t> nice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</a:t>
            </a:r>
            <a:r>
              <a:rPr lang="en-US" altLang="zh-CN" dirty="0" err="1"/>
              <a:t>uzzer</a:t>
            </a:r>
            <a:r>
              <a:rPr lang="en-US" altLang="zh-CN" dirty="0"/>
              <a:t> Music Composing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DAA357-A205-4358-A655-86C08C8F5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8" b="48349"/>
          <a:stretch/>
        </p:blipFill>
        <p:spPr bwMode="auto">
          <a:xfrm>
            <a:off x="3013905" y="1929127"/>
            <a:ext cx="6164190" cy="49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</a:t>
            </a:r>
            <a:r>
              <a:rPr lang="en-US" altLang="zh-CN" dirty="0" err="1"/>
              <a:t>uzzer</a:t>
            </a:r>
            <a:r>
              <a:rPr lang="en-US" altLang="zh-CN" dirty="0"/>
              <a:t> Music Composing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135239-8831-42C9-90AE-0B7B873A8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33" b="10702"/>
          <a:stretch/>
        </p:blipFill>
        <p:spPr bwMode="auto">
          <a:xfrm>
            <a:off x="2349309" y="1067584"/>
            <a:ext cx="7493381" cy="541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7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>
                <a:solidFill>
                  <a:srgbClr val="FF0000"/>
                </a:solidFill>
              </a:rPr>
              <a:t>Notation</a:t>
            </a:r>
            <a:r>
              <a:rPr lang="en-GB" altLang="zh-CN" dirty="0"/>
              <a:t> of a Song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B</a:t>
            </a:r>
            <a:r>
              <a:rPr lang="en-US" altLang="zh-CN" dirty="0" err="1"/>
              <a:t>uzzer</a:t>
            </a:r>
            <a:r>
              <a:rPr lang="en-US" altLang="zh-CN" dirty="0"/>
              <a:t> Music Composing</a:t>
            </a: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49FA09-7212-4644-AFB0-FEF9F181F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4" y="2179051"/>
            <a:ext cx="10375892" cy="321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7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65838</TotalTime>
  <Words>422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微软雅黑</vt:lpstr>
      <vt:lpstr>微软雅黑</vt:lpstr>
      <vt:lpstr>楷体</vt:lpstr>
      <vt:lpstr>等线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Buzzer Music Composing</vt:lpstr>
      <vt:lpstr>Buzzer Music Composing</vt:lpstr>
      <vt:lpstr>Buzzer Music Composing</vt:lpstr>
      <vt:lpstr>Buzzer Music Composing</vt:lpstr>
      <vt:lpstr>Buzzer Music Composing</vt:lpstr>
      <vt:lpstr>Buzzer Music Composing</vt:lpstr>
      <vt:lpstr>Buzzer Music Composing</vt:lpstr>
      <vt:lpstr>Buzzer Music Composing</vt:lpstr>
      <vt:lpstr>Buzzer Music Composing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5586</cp:revision>
  <dcterms:created xsi:type="dcterms:W3CDTF">2015-04-26T15:28:14Z</dcterms:created>
  <dcterms:modified xsi:type="dcterms:W3CDTF">2020-07-23T01:51:10Z</dcterms:modified>
</cp:coreProperties>
</file>