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19" r:id="rId2"/>
    <p:sldId id="1200" r:id="rId3"/>
    <p:sldId id="1201" r:id="rId4"/>
    <p:sldId id="1202" r:id="rId5"/>
    <p:sldId id="11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Change the </a:t>
            </a:r>
            <a:r>
              <a:rPr lang="en-GB" altLang="zh-CN" b="1" dirty="0">
                <a:solidFill>
                  <a:srgbClr val="FF0000"/>
                </a:solidFill>
              </a:rPr>
              <a:t>three primary colours</a:t>
            </a:r>
            <a:r>
              <a:rPr lang="en-GB" altLang="zh-CN" dirty="0"/>
              <a:t> of the RBG light through the three buttons </a:t>
            </a:r>
            <a:r>
              <a:rPr lang="en-GB" altLang="zh-CN" b="1" dirty="0">
                <a:solidFill>
                  <a:srgbClr val="FF0000"/>
                </a:solidFill>
              </a:rPr>
              <a:t>1</a:t>
            </a:r>
            <a:r>
              <a:rPr lang="en-GB" altLang="zh-CN" dirty="0"/>
              <a:t>, </a:t>
            </a:r>
            <a:r>
              <a:rPr lang="en-GB" altLang="zh-CN" b="1" dirty="0">
                <a:solidFill>
                  <a:srgbClr val="FF0000"/>
                </a:solidFill>
              </a:rPr>
              <a:t>2</a:t>
            </a:r>
            <a:r>
              <a:rPr lang="en-GB" altLang="zh-CN" dirty="0"/>
              <a:t>, and </a:t>
            </a:r>
            <a:r>
              <a:rPr lang="en-GB" altLang="zh-CN" b="1" dirty="0">
                <a:solidFill>
                  <a:srgbClr val="FF0000"/>
                </a:solidFill>
              </a:rPr>
              <a:t>3</a:t>
            </a:r>
            <a:r>
              <a:rPr lang="en-GB" altLang="zh-CN" dirty="0"/>
              <a:t> of the remote control, and press </a:t>
            </a:r>
            <a:r>
              <a:rPr lang="en-GB" altLang="zh-CN" b="1" dirty="0">
                <a:solidFill>
                  <a:srgbClr val="FF0000"/>
                </a:solidFill>
              </a:rPr>
              <a:t>any other</a:t>
            </a:r>
            <a:r>
              <a:rPr lang="en-GB" altLang="zh-CN" dirty="0"/>
              <a:t> button to turn off the light.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RGB IR C</a:t>
            </a:r>
            <a:r>
              <a:rPr lang="en-US" altLang="zh-CN" dirty="0" err="1"/>
              <a:t>ontrolling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15EAC6-3800-4B54-A06D-B149B17C3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5" b="73199"/>
          <a:stretch/>
        </p:blipFill>
        <p:spPr bwMode="auto">
          <a:xfrm>
            <a:off x="3416860" y="3097347"/>
            <a:ext cx="5358280" cy="33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1969DF-B52B-4867-8CE3-9F36016A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FDE39-0AF7-4265-B7BC-C0731E31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266CA-C401-4A15-B21E-64FB72ED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AB870E-9934-4259-A8BB-481B95D2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RGB IR C</a:t>
            </a:r>
            <a:r>
              <a:rPr lang="en-US" altLang="zh-CN" dirty="0" err="1"/>
              <a:t>ontrolling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A8085-9C4A-4304-9BDC-D8A1D1037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2" b="43704"/>
          <a:stretch/>
        </p:blipFill>
        <p:spPr bwMode="auto">
          <a:xfrm>
            <a:off x="3164353" y="1450109"/>
            <a:ext cx="5863294" cy="50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1969DF-B52B-4867-8CE3-9F36016A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FDE39-0AF7-4265-B7BC-C0731E31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266CA-C401-4A15-B21E-64FB72ED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AB870E-9934-4259-A8BB-481B95D2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RGB IR C</a:t>
            </a:r>
            <a:r>
              <a:rPr lang="en-US" altLang="zh-CN" dirty="0" err="1"/>
              <a:t>ontrolling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78E414-DD4E-4718-92A1-BC7F3F722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96" b="9505"/>
          <a:stretch/>
        </p:blipFill>
        <p:spPr bwMode="auto">
          <a:xfrm>
            <a:off x="3616036" y="996989"/>
            <a:ext cx="5269346" cy="548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65821</TotalTime>
  <Words>109</Words>
  <Application>Microsoft Office PowerPoint</Application>
  <PresentationFormat>宽屏</PresentationFormat>
  <Paragraphs>24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RGB IR Controlling</vt:lpstr>
      <vt:lpstr>RGB IR Controlling</vt:lpstr>
      <vt:lpstr>RGB IR Controlling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5585</cp:revision>
  <dcterms:created xsi:type="dcterms:W3CDTF">2015-04-26T15:28:14Z</dcterms:created>
  <dcterms:modified xsi:type="dcterms:W3CDTF">2020-07-16T08:06:05Z</dcterms:modified>
</cp:coreProperties>
</file>