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19" r:id="rId2"/>
    <p:sldId id="1200" r:id="rId3"/>
    <p:sldId id="1201" r:id="rId4"/>
    <p:sldId id="1202" r:id="rId5"/>
    <p:sldId id="119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52" d="100"/>
          <a:sy n="52" d="100"/>
        </p:scale>
        <p:origin x="1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dirty="0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1. Introduction</a:t>
            </a:r>
          </a:p>
          <a:p>
            <a:r>
              <a:rPr lang="en-GB" altLang="zh-CN" dirty="0"/>
              <a:t>Skills are the right fit between each </a:t>
            </a:r>
            <a:r>
              <a:rPr lang="en-GB" altLang="zh-CN" b="1" dirty="0">
                <a:solidFill>
                  <a:srgbClr val="FF0000"/>
                </a:solidFill>
              </a:rPr>
              <a:t>steering engines</a:t>
            </a:r>
            <a:r>
              <a:rPr lang="en-GB" altLang="zh-CN" dirty="0"/>
              <a:t>.</a:t>
            </a:r>
          </a:p>
          <a:p>
            <a:r>
              <a:rPr lang="en-GB" altLang="zh-CN" dirty="0"/>
              <a:t>Skills can be divided into </a:t>
            </a:r>
            <a:r>
              <a:rPr lang="en-GB" altLang="zh-CN" b="1" dirty="0">
                <a:solidFill>
                  <a:srgbClr val="FF0000"/>
                </a:solidFill>
              </a:rPr>
              <a:t>gait</a:t>
            </a:r>
            <a:r>
              <a:rPr lang="en-GB" altLang="zh-CN" dirty="0"/>
              <a:t> and </a:t>
            </a:r>
            <a:r>
              <a:rPr lang="en-GB" altLang="zh-CN" b="1" dirty="0">
                <a:solidFill>
                  <a:srgbClr val="FF0000"/>
                </a:solidFill>
              </a:rPr>
              <a:t>posture</a:t>
            </a:r>
            <a:r>
              <a:rPr lang="en-GB" altLang="zh-CN" dirty="0"/>
              <a:t> according to the frame numbers, and the program also divides the skills into </a:t>
            </a:r>
            <a:r>
              <a:rPr lang="en-GB" altLang="zh-CN" b="1" dirty="0">
                <a:solidFill>
                  <a:srgbClr val="FF0000"/>
                </a:solidFill>
              </a:rPr>
              <a:t>instinct (I)</a:t>
            </a:r>
            <a:r>
              <a:rPr lang="en-GB" altLang="zh-CN" dirty="0"/>
              <a:t> and </a:t>
            </a:r>
            <a:r>
              <a:rPr lang="en-GB" altLang="zh-CN" b="1" dirty="0">
                <a:solidFill>
                  <a:srgbClr val="FF0000"/>
                </a:solidFill>
              </a:rPr>
              <a:t>new-skill (n)</a:t>
            </a:r>
            <a:r>
              <a:rPr lang="en-GB" altLang="zh-CN" dirty="0"/>
              <a:t>.</a:t>
            </a:r>
          </a:p>
          <a:p>
            <a:r>
              <a:rPr lang="en-GB" altLang="zh-CN" dirty="0"/>
              <a:t>New-skills can be used as a test. When a new-skill is tested to be </a:t>
            </a:r>
            <a:r>
              <a:rPr lang="en-GB" altLang="zh-CN" b="1" dirty="0">
                <a:solidFill>
                  <a:srgbClr val="FF0000"/>
                </a:solidFill>
              </a:rPr>
              <a:t>mature</a:t>
            </a:r>
            <a:r>
              <a:rPr lang="en-GB" altLang="zh-CN" dirty="0"/>
              <a:t>, it can be converted into a </a:t>
            </a:r>
            <a:r>
              <a:rPr lang="en-GB" altLang="zh-CN" b="1" dirty="0">
                <a:solidFill>
                  <a:srgbClr val="FF0000"/>
                </a:solidFill>
              </a:rPr>
              <a:t>instinct</a:t>
            </a:r>
            <a:r>
              <a:rPr lang="en-GB" altLang="zh-CN" dirty="0"/>
              <a:t>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dirty="0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A</a:t>
            </a:r>
            <a:r>
              <a:rPr lang="en-US" altLang="zh-CN" dirty="0" err="1"/>
              <a:t>dding</a:t>
            </a:r>
            <a:r>
              <a:rPr lang="en-US" altLang="zh-CN" dirty="0"/>
              <a:t> New Instincts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2. Try to add a new posture called </a:t>
            </a:r>
            <a:r>
              <a:rPr lang="en-GB" altLang="zh-CN" b="1" dirty="0">
                <a:solidFill>
                  <a:srgbClr val="FF0000"/>
                </a:solidFill>
              </a:rPr>
              <a:t>outstretch</a:t>
            </a:r>
            <a:r>
              <a:rPr lang="en-GB" altLang="zh-CN" b="1" dirty="0"/>
              <a:t>.</a:t>
            </a:r>
          </a:p>
          <a:p>
            <a:r>
              <a:rPr lang="en-GB" altLang="zh-CN" dirty="0"/>
              <a:t>1. Code as the followings in </a:t>
            </a:r>
            <a:r>
              <a:rPr lang="en-GB" altLang="zh-CN" b="1" dirty="0" err="1">
                <a:solidFill>
                  <a:srgbClr val="FF0000"/>
                </a:solidFill>
              </a:rPr>
              <a:t>instinct.h</a:t>
            </a:r>
            <a:r>
              <a:rPr lang="en-GB" altLang="zh-CN" dirty="0"/>
              <a:t>.</a:t>
            </a:r>
          </a:p>
          <a:p>
            <a:endParaRPr lang="en-GB" altLang="zh-CN" b="1" dirty="0">
              <a:solidFill>
                <a:srgbClr val="FF0000"/>
              </a:solidFill>
            </a:endParaRPr>
          </a:p>
          <a:p>
            <a:endParaRPr lang="en-GB" altLang="zh-CN" b="1" dirty="0">
              <a:solidFill>
                <a:srgbClr val="FF0000"/>
              </a:solidFill>
            </a:endParaRPr>
          </a:p>
          <a:p>
            <a:r>
              <a:rPr lang="en-GB" altLang="zh-CN" dirty="0"/>
              <a:t>2. Add the </a:t>
            </a:r>
            <a:r>
              <a:rPr lang="en-GB" altLang="zh-CN" b="1" dirty="0">
                <a:solidFill>
                  <a:srgbClr val="FF0000"/>
                </a:solidFill>
              </a:rPr>
              <a:t>name</a:t>
            </a:r>
            <a:r>
              <a:rPr lang="en-GB" altLang="zh-CN" dirty="0"/>
              <a:t> and </a:t>
            </a:r>
            <a:r>
              <a:rPr lang="en-GB" altLang="zh-CN" b="1" dirty="0">
                <a:solidFill>
                  <a:srgbClr val="FF0000"/>
                </a:solidFill>
              </a:rPr>
              <a:t>type</a:t>
            </a:r>
            <a:r>
              <a:rPr lang="en-GB" altLang="zh-CN" dirty="0"/>
              <a:t> of the new skill.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dirty="0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A</a:t>
            </a:r>
            <a:r>
              <a:rPr lang="en-US" altLang="zh-CN" dirty="0" err="1"/>
              <a:t>dding</a:t>
            </a:r>
            <a:r>
              <a:rPr lang="en-US" altLang="zh-CN" dirty="0"/>
              <a:t> New Instincts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939697-A7C1-4B07-BF97-29866457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8" y="2657594"/>
            <a:ext cx="9331180" cy="11285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8FD647-4FDA-4CF0-926B-2CDB2C29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8" y="4656502"/>
            <a:ext cx="6590872" cy="7405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03FA7E-9E7C-4F70-920E-18699FF89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147" y="5419271"/>
            <a:ext cx="2581275" cy="400050"/>
          </a:xfrm>
          <a:prstGeom prst="rect">
            <a:avLst/>
          </a:prstGeom>
        </p:spPr>
      </p:pic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93BB0509-65C7-4294-8B4F-F159327F295E}"/>
              </a:ext>
            </a:extLst>
          </p:cNvPr>
          <p:cNvCxnSpPr/>
          <p:nvPr/>
        </p:nvCxnSpPr>
        <p:spPr>
          <a:xfrm>
            <a:off x="7250545" y="5218545"/>
            <a:ext cx="1016000" cy="304800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8AC2D7B6-4796-4991-9B23-063C63B92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147" y="4232357"/>
            <a:ext cx="3228975" cy="438150"/>
          </a:xfrm>
          <a:prstGeom prst="rect">
            <a:avLst/>
          </a:prstGeom>
        </p:spPr>
      </p:pic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8AA5AC72-7EAC-4A8D-B734-9E8EE858A296}"/>
              </a:ext>
            </a:extLst>
          </p:cNvPr>
          <p:cNvCxnSpPr/>
          <p:nvPr/>
        </p:nvCxnSpPr>
        <p:spPr>
          <a:xfrm flipV="1">
            <a:off x="7315200" y="4368800"/>
            <a:ext cx="951345" cy="42487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3. Modify the skill number.</a:t>
            </a:r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r>
              <a:rPr lang="en-GB" altLang="zh-CN" dirty="0"/>
              <a:t>4. If the new skill performs </a:t>
            </a:r>
            <a:r>
              <a:rPr lang="en-GB" altLang="zh-CN" b="1" dirty="0">
                <a:solidFill>
                  <a:srgbClr val="FF0000"/>
                </a:solidFill>
              </a:rPr>
              <a:t>well</a:t>
            </a:r>
            <a:r>
              <a:rPr lang="en-GB" altLang="zh-CN" dirty="0"/>
              <a:t>, it can be stored as a </a:t>
            </a:r>
            <a:r>
              <a:rPr lang="en-GB" altLang="zh-CN" b="1" dirty="0">
                <a:solidFill>
                  <a:srgbClr val="FF0000"/>
                </a:solidFill>
              </a:rPr>
              <a:t>instinct (I)</a:t>
            </a:r>
            <a:r>
              <a:rPr lang="en-GB" altLang="zh-CN" dirty="0"/>
              <a:t> to reduce memory usage.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dirty="0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A</a:t>
            </a:r>
            <a:r>
              <a:rPr lang="en-US" altLang="zh-CN" dirty="0" err="1"/>
              <a:t>dding</a:t>
            </a:r>
            <a:r>
              <a:rPr lang="en-US" altLang="zh-CN" dirty="0"/>
              <a:t> New Instincts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9CCC47-7CB8-44A6-ADB7-9C3A488B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8" y="2229939"/>
            <a:ext cx="4775516" cy="14682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932284E-C27A-4D53-AC2A-25A877009544}"/>
              </a:ext>
            </a:extLst>
          </p:cNvPr>
          <p:cNvSpPr/>
          <p:nvPr/>
        </p:nvSpPr>
        <p:spPr>
          <a:xfrm>
            <a:off x="724328" y="2964085"/>
            <a:ext cx="4775516" cy="371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CA3C01-61F2-4CE4-9931-DDDE6A99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844" y="5243162"/>
            <a:ext cx="3295650" cy="438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AD7053-CBAA-4FE5-A5B6-1B81EBAB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28" y="5243162"/>
            <a:ext cx="3228975" cy="43815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21784E-37ED-4144-B8AB-E31D7203791E}"/>
              </a:ext>
            </a:extLst>
          </p:cNvPr>
          <p:cNvCxnSpPr/>
          <p:nvPr/>
        </p:nvCxnSpPr>
        <p:spPr>
          <a:xfrm>
            <a:off x="4119418" y="5462237"/>
            <a:ext cx="12838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 dirty="0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65859</TotalTime>
  <Words>204</Words>
  <Application>Microsoft Office PowerPoint</Application>
  <PresentationFormat>宽屏</PresentationFormat>
  <Paragraphs>35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楷体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Adding New Instincts</vt:lpstr>
      <vt:lpstr>Adding New Instincts</vt:lpstr>
      <vt:lpstr>Adding New Instincts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5589</cp:revision>
  <dcterms:created xsi:type="dcterms:W3CDTF">2015-04-26T15:28:14Z</dcterms:created>
  <dcterms:modified xsi:type="dcterms:W3CDTF">2020-07-16T08:10:37Z</dcterms:modified>
</cp:coreProperties>
</file>