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19" r:id="rId2"/>
    <p:sldId id="1200" r:id="rId3"/>
    <p:sldId id="1202" r:id="rId4"/>
    <p:sldId id="1201" r:id="rId5"/>
    <p:sldId id="1207" r:id="rId6"/>
    <p:sldId id="1206" r:id="rId7"/>
    <p:sldId id="1208" r:id="rId8"/>
    <p:sldId id="1209" r:id="rId9"/>
    <p:sldId id="1210" r:id="rId10"/>
    <p:sldId id="1211" r:id="rId11"/>
    <p:sldId id="119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52" d="100"/>
          <a:sy n="52" d="100"/>
        </p:scale>
        <p:origin x="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5E8705-E7BC-44D8-A194-A4C4E7D9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Miscellaneous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AD0AF-DB75-44D2-87B9-13BC725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dirty="0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3E020-8F69-41C7-A103-5542E762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9AF72C-5C46-4066-BAD9-4051478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Assembling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C11EDA-E942-4C33-8293-13919E16FEDD}"/>
              </a:ext>
            </a:extLst>
          </p:cNvPr>
          <p:cNvSpPr txBox="1"/>
          <p:nvPr/>
        </p:nvSpPr>
        <p:spPr>
          <a:xfrm>
            <a:off x="877455" y="2050473"/>
            <a:ext cx="10372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4. The second question is whether to update the instinct. It </a:t>
            </a:r>
            <a:r>
              <a:rPr lang="en-GB" sz="2400" b="1" dirty="0">
                <a:solidFill>
                  <a:srgbClr val="FF0000"/>
                </a:solidFill>
              </a:rPr>
              <a:t>needs to be updated</a:t>
            </a:r>
            <a:r>
              <a:rPr lang="en-GB" sz="2400" dirty="0"/>
              <a:t> when it’s powered on for the first time.</a:t>
            </a:r>
          </a:p>
          <a:p>
            <a:endParaRPr lang="en-GB" sz="2400" dirty="0"/>
          </a:p>
          <a:p>
            <a:r>
              <a:rPr lang="en-GB" sz="2400" dirty="0"/>
              <a:t>Updating is </a:t>
            </a:r>
            <a:r>
              <a:rPr lang="en-GB" sz="2400" b="1" dirty="0">
                <a:solidFill>
                  <a:srgbClr val="FF0000"/>
                </a:solidFill>
              </a:rPr>
              <a:t>only needed </a:t>
            </a:r>
            <a:r>
              <a:rPr lang="en-GB" sz="2400" dirty="0"/>
              <a:t>when new instincts are designed.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CE04A6C-71FD-4659-97F3-8DFB56873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89" r="57847" b="51515"/>
          <a:stretch/>
        </p:blipFill>
        <p:spPr bwMode="auto">
          <a:xfrm>
            <a:off x="877455" y="4137366"/>
            <a:ext cx="3270250" cy="42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</a:t>
            </a:r>
            <a:r>
              <a:rPr lang="en-US" altLang="zh-CN" dirty="0" err="1"/>
              <a:t>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1. The Drive</a:t>
            </a:r>
            <a:endParaRPr lang="zh-CN" altLang="en-US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dirty="0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T</a:t>
            </a:r>
            <a:r>
              <a:rPr lang="en-US" altLang="zh-CN" dirty="0" err="1"/>
              <a:t>ips</a:t>
            </a:r>
            <a:r>
              <a:rPr lang="en-US" altLang="zh-CN" dirty="0"/>
              <a:t> for Assembling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0C644E-B57B-43CA-B8E3-E27EE0816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 r="945"/>
          <a:stretch/>
        </p:blipFill>
        <p:spPr bwMode="auto">
          <a:xfrm>
            <a:off x="3704724" y="1115459"/>
            <a:ext cx="7740073" cy="563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F188148-C16A-4859-8945-DCA27DE7180E}"/>
              </a:ext>
            </a:extLst>
          </p:cNvPr>
          <p:cNvSpPr/>
          <p:nvPr/>
        </p:nvSpPr>
        <p:spPr>
          <a:xfrm>
            <a:off x="3704724" y="1069279"/>
            <a:ext cx="885749" cy="2977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665EA5-351B-4BD5-BF3A-FCB5B6B642FE}"/>
              </a:ext>
            </a:extLst>
          </p:cNvPr>
          <p:cNvSpPr txBox="1"/>
          <p:nvPr/>
        </p:nvSpPr>
        <p:spPr>
          <a:xfrm>
            <a:off x="4590473" y="1046088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4E2298E-8A45-4412-BF5A-A181C7B99703}"/>
              </a:ext>
            </a:extLst>
          </p:cNvPr>
          <p:cNvSpPr/>
          <p:nvPr/>
        </p:nvSpPr>
        <p:spPr>
          <a:xfrm>
            <a:off x="3953164" y="2723569"/>
            <a:ext cx="885749" cy="2977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0AB8E9-6AC7-4ECE-8EA1-87BDD6C0ECDA}"/>
              </a:ext>
            </a:extLst>
          </p:cNvPr>
          <p:cNvSpPr txBox="1"/>
          <p:nvPr/>
        </p:nvSpPr>
        <p:spPr>
          <a:xfrm>
            <a:off x="4827793" y="2669256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FE7130-0C53-4898-AB38-2671DA5CD014}"/>
              </a:ext>
            </a:extLst>
          </p:cNvPr>
          <p:cNvSpPr/>
          <p:nvPr/>
        </p:nvSpPr>
        <p:spPr>
          <a:xfrm>
            <a:off x="5373589" y="2835564"/>
            <a:ext cx="1819563" cy="4987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9E75D7-A490-4D6B-9298-AE336D16933B}"/>
              </a:ext>
            </a:extLst>
          </p:cNvPr>
          <p:cNvSpPr txBox="1"/>
          <p:nvPr/>
        </p:nvSpPr>
        <p:spPr>
          <a:xfrm>
            <a:off x="7185374" y="289420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C4CFC7-08FE-4F02-B705-EC4BF31F3919}"/>
              </a:ext>
            </a:extLst>
          </p:cNvPr>
          <p:cNvSpPr txBox="1"/>
          <p:nvPr/>
        </p:nvSpPr>
        <p:spPr>
          <a:xfrm>
            <a:off x="724328" y="2280113"/>
            <a:ext cx="3057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Check the followings:</a:t>
            </a:r>
          </a:p>
          <a:p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Manage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Device Manager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5E8705-E7BC-44D8-A194-A4C4E7D9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 Drive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AD0AF-DB75-44D2-87B9-13BC725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3E020-8F69-41C7-A103-5542E762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9AF72C-5C46-4066-BAD9-4051478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Assembling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64FF2D-E217-4DEF-8D0A-387A7A169C22}"/>
              </a:ext>
            </a:extLst>
          </p:cNvPr>
          <p:cNvSpPr txBox="1"/>
          <p:nvPr/>
        </p:nvSpPr>
        <p:spPr>
          <a:xfrm>
            <a:off x="951345" y="2052129"/>
            <a:ext cx="352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you encountered this: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2414AD-CE35-4018-BDA2-1EA07491A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5" t="39192" r="57706" b="47475"/>
          <a:stretch/>
        </p:blipFill>
        <p:spPr bwMode="auto">
          <a:xfrm>
            <a:off x="951345" y="2618352"/>
            <a:ext cx="2429163" cy="11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63ED0C-056E-4D8D-BBFC-32B519585D2A}"/>
              </a:ext>
            </a:extLst>
          </p:cNvPr>
          <p:cNvSpPr txBox="1"/>
          <p:nvPr/>
        </p:nvSpPr>
        <p:spPr>
          <a:xfrm>
            <a:off x="951345" y="3784237"/>
            <a:ext cx="303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 no response like: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1AA5BEC-2E3A-4868-8031-897B7A942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4" t="34344" r="55105" b="35084"/>
          <a:stretch/>
        </p:blipFill>
        <p:spPr bwMode="auto">
          <a:xfrm>
            <a:off x="951345" y="4268789"/>
            <a:ext cx="2161309" cy="20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357B82-5C2A-4514-8F71-93F221FEC460}"/>
              </a:ext>
            </a:extLst>
          </p:cNvPr>
          <p:cNvSpPr txBox="1"/>
          <p:nvPr/>
        </p:nvSpPr>
        <p:spPr>
          <a:xfrm>
            <a:off x="6096000" y="1913629"/>
            <a:ext cx="582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Just download and install the drive manually!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5CE5261-7DD9-4B23-82A2-C2EB98FFB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00" b="68353"/>
          <a:stretch/>
        </p:blipFill>
        <p:spPr bwMode="auto">
          <a:xfrm>
            <a:off x="6084562" y="3526583"/>
            <a:ext cx="1577546" cy="17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6ACC0FE3-D4B2-49F6-A19B-7BD580EFD7AF}"/>
              </a:ext>
            </a:extLst>
          </p:cNvPr>
          <p:cNvSpPr/>
          <p:nvPr/>
        </p:nvSpPr>
        <p:spPr>
          <a:xfrm>
            <a:off x="8044873" y="4054764"/>
            <a:ext cx="1385454" cy="692727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68FEBB-D4ED-489C-81DB-8AB209DCA230}"/>
              </a:ext>
            </a:extLst>
          </p:cNvPr>
          <p:cNvSpPr txBox="1"/>
          <p:nvPr/>
        </p:nvSpPr>
        <p:spPr>
          <a:xfrm>
            <a:off x="8229600" y="4161219"/>
            <a:ext cx="108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Click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BB26F24-9276-412E-B28E-C28EF801F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t="5652" r="76000" b="76140"/>
          <a:stretch/>
        </p:blipFill>
        <p:spPr bwMode="auto">
          <a:xfrm>
            <a:off x="9756561" y="3942314"/>
            <a:ext cx="2013528" cy="95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5E8705-E7BC-44D8-A194-A4C4E7D9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2. The File board.txt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AD0AF-DB75-44D2-87B9-13BC725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3E020-8F69-41C7-A103-5542E762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9AF72C-5C46-4066-BAD9-4051478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Assembling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8F1A9C-A50D-4289-9712-5A149FF77BD6}"/>
              </a:ext>
            </a:extLst>
          </p:cNvPr>
          <p:cNvSpPr txBox="1"/>
          <p:nvPr/>
        </p:nvSpPr>
        <p:spPr>
          <a:xfrm>
            <a:off x="877455" y="2050473"/>
            <a:ext cx="489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the former file </a:t>
            </a:r>
            <a:r>
              <a:rPr lang="en-GB" sz="2400" dirty="0">
                <a:solidFill>
                  <a:srgbClr val="FF0000"/>
                </a:solidFill>
              </a:rPr>
              <a:t>board.txt </a:t>
            </a:r>
            <a:r>
              <a:rPr lang="en-GB" sz="2400" dirty="0"/>
              <a:t>by the new one provided.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60DB9E-D331-42F2-80D4-B8F71E2B2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r="34655" b="70283"/>
          <a:stretch/>
        </p:blipFill>
        <p:spPr bwMode="auto">
          <a:xfrm>
            <a:off x="877455" y="3429000"/>
            <a:ext cx="1163781" cy="16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F679895-A653-45B7-9783-7EB4668FA986}"/>
              </a:ext>
            </a:extLst>
          </p:cNvPr>
          <p:cNvSpPr/>
          <p:nvPr/>
        </p:nvSpPr>
        <p:spPr>
          <a:xfrm>
            <a:off x="2115126" y="3999896"/>
            <a:ext cx="1089891" cy="480291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967762-B3DF-42F6-B28D-8A8119A8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1" y="2993788"/>
            <a:ext cx="7647709" cy="287064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781B9CE-0E8B-498B-9C8E-3C0452FC4966}"/>
              </a:ext>
            </a:extLst>
          </p:cNvPr>
          <p:cNvSpPr txBox="1"/>
          <p:nvPr/>
        </p:nvSpPr>
        <p:spPr>
          <a:xfrm>
            <a:off x="3556000" y="6049818"/>
            <a:ext cx="719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C:\Program Files (x86)\Arduino\hardware\</a:t>
            </a:r>
            <a:r>
              <a:rPr lang="en-GB" sz="2400" dirty="0" err="1">
                <a:solidFill>
                  <a:srgbClr val="FF0000"/>
                </a:solidFill>
              </a:rPr>
              <a:t>arduino</a:t>
            </a:r>
            <a:r>
              <a:rPr lang="en-GB" sz="2400" dirty="0">
                <a:solidFill>
                  <a:srgbClr val="FF0000"/>
                </a:solidFill>
              </a:rPr>
              <a:t>\</a:t>
            </a:r>
            <a:r>
              <a:rPr lang="en-GB" sz="2400" dirty="0" err="1">
                <a:solidFill>
                  <a:srgbClr val="FF0000"/>
                </a:solidFill>
              </a:rPr>
              <a:t>avr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5E8705-E7BC-44D8-A194-A4C4E7D9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3. The Pin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AD0AF-DB75-44D2-87B9-13BC725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3E020-8F69-41C7-A103-5542E762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9AF72C-5C46-4066-BAD9-4051478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Assembling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8F1A9C-A50D-4289-9712-5A149FF77BD6}"/>
              </a:ext>
            </a:extLst>
          </p:cNvPr>
          <p:cNvSpPr txBox="1"/>
          <p:nvPr/>
        </p:nvSpPr>
        <p:spPr>
          <a:xfrm>
            <a:off x="877455" y="2050473"/>
            <a:ext cx="4895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Bend </a:t>
            </a:r>
            <a:r>
              <a:rPr lang="en-GB" sz="3000" b="1" dirty="0">
                <a:solidFill>
                  <a:srgbClr val="FF0000"/>
                </a:solidFill>
              </a:rPr>
              <a:t>the pin </a:t>
            </a:r>
            <a:r>
              <a:rPr lang="en-GB" sz="3000" dirty="0"/>
              <a:t>of the download port upward with pliers before fixing the </a:t>
            </a:r>
            <a:r>
              <a:rPr lang="en-GB" sz="3000" dirty="0" err="1"/>
              <a:t>Nyboard</a:t>
            </a:r>
            <a:r>
              <a:rPr lang="en-GB" sz="3000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CA3B3F-1D60-44ED-B9BF-ABB6A8F7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04" y="2050472"/>
            <a:ext cx="5599520" cy="42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ADB47B07-1DCD-447E-BA5B-E740CE0CAB59}"/>
              </a:ext>
            </a:extLst>
          </p:cNvPr>
          <p:cNvSpPr/>
          <p:nvPr/>
        </p:nvSpPr>
        <p:spPr>
          <a:xfrm>
            <a:off x="10288305" y="3588324"/>
            <a:ext cx="822037" cy="19488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2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5E8705-E7BC-44D8-A194-A4C4E7D9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4. The Version Number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AD0AF-DB75-44D2-87B9-13BC725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3E020-8F69-41C7-A103-5542E762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9AF72C-5C46-4066-BAD9-4051478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Assembling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8F1A9C-A50D-4289-9712-5A149FF77BD6}"/>
              </a:ext>
            </a:extLst>
          </p:cNvPr>
          <p:cNvSpPr txBox="1"/>
          <p:nvPr/>
        </p:nvSpPr>
        <p:spPr>
          <a:xfrm>
            <a:off x="877455" y="2050473"/>
            <a:ext cx="489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Revise the version number of </a:t>
            </a:r>
            <a:r>
              <a:rPr lang="en-GB" sz="2400" dirty="0" err="1"/>
              <a:t>Nyboard</a:t>
            </a:r>
            <a:r>
              <a:rPr lang="en-GB" sz="2400" dirty="0"/>
              <a:t> in file </a:t>
            </a:r>
            <a:r>
              <a:rPr lang="en-GB" sz="2400" dirty="0" err="1"/>
              <a:t>instinct.h</a:t>
            </a:r>
            <a:r>
              <a:rPr lang="en-GB" sz="2400" dirty="0"/>
              <a:t> with the correct one.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F3F50D-AC0F-483C-9BE6-13A7E4305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0" t="24248" r="8632" b="46432"/>
          <a:stretch/>
        </p:blipFill>
        <p:spPr bwMode="auto">
          <a:xfrm>
            <a:off x="944130" y="4127882"/>
            <a:ext cx="10954906" cy="2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9557A55F-D77D-49C0-BD53-C48606E224CD}"/>
              </a:ext>
            </a:extLst>
          </p:cNvPr>
          <p:cNvCxnSpPr>
            <a:cxnSpLocks/>
          </p:cNvCxnSpPr>
          <p:nvPr/>
        </p:nvCxnSpPr>
        <p:spPr>
          <a:xfrm flipV="1">
            <a:off x="4267200" y="2433179"/>
            <a:ext cx="2857500" cy="2511097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EFB8C8AA-1753-42EB-BE29-14691CDF6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151" y="960789"/>
            <a:ext cx="4480885" cy="3053221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5473B081-5869-4128-8241-336F7163A0C5}"/>
              </a:ext>
            </a:extLst>
          </p:cNvPr>
          <p:cNvSpPr/>
          <p:nvPr/>
        </p:nvSpPr>
        <p:spPr>
          <a:xfrm>
            <a:off x="9153161" y="2393668"/>
            <a:ext cx="2368199" cy="5584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7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5E8705-E7BC-44D8-A194-A4C4E7D9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5. Infrared Remote Control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AD0AF-DB75-44D2-87B9-13BC725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3E020-8F69-41C7-A103-5542E762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9AF72C-5C46-4066-BAD9-4051478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Assembling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8F1A9C-A50D-4289-9712-5A149FF77BD6}"/>
              </a:ext>
            </a:extLst>
          </p:cNvPr>
          <p:cNvSpPr txBox="1"/>
          <p:nvPr/>
        </p:nvSpPr>
        <p:spPr>
          <a:xfrm>
            <a:off x="877455" y="2050473"/>
            <a:ext cx="4895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 The remote control </a:t>
            </a:r>
            <a:r>
              <a:rPr lang="en-US" altLang="zh-CN" sz="2400" dirty="0"/>
              <a:t>is used </a:t>
            </a:r>
            <a:r>
              <a:rPr lang="en-GB" sz="2400" dirty="0"/>
              <a:t>to test the movement of the cat. But there is </a:t>
            </a:r>
            <a:r>
              <a:rPr lang="en-GB" sz="2400" b="1" dirty="0">
                <a:solidFill>
                  <a:srgbClr val="FF0000"/>
                </a:solidFill>
              </a:rPr>
              <a:t>no response </a:t>
            </a:r>
            <a:r>
              <a:rPr lang="en-GB" sz="2400" dirty="0"/>
              <a:t>when pressing some of the buttons.</a:t>
            </a:r>
          </a:p>
          <a:p>
            <a:endParaRPr lang="en-GB" sz="2400" dirty="0"/>
          </a:p>
          <a:p>
            <a:r>
              <a:rPr lang="en-GB" sz="2400" dirty="0"/>
              <a:t>2. Because the values of some buttons in the program are slightly </a:t>
            </a:r>
            <a:r>
              <a:rPr lang="en-GB" sz="2400" b="1" dirty="0">
                <a:solidFill>
                  <a:srgbClr val="FF0000"/>
                </a:solidFill>
              </a:rPr>
              <a:t>different from </a:t>
            </a:r>
            <a:r>
              <a:rPr lang="en-GB" sz="2400" dirty="0"/>
              <a:t>the remote control. Therefore, check the values and fill in the correct ones.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02FF1C-1ECB-43BC-8128-D5E077930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2400"/>
            <a:ext cx="4805032" cy="27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824AD6-66CF-4B6D-A5F4-9C1FE2F2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311" y="4420242"/>
            <a:ext cx="1810721" cy="20307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14CDB8-30BB-4D5F-A33F-1E5B10243B7C}"/>
              </a:ext>
            </a:extLst>
          </p:cNvPr>
          <p:cNvSpPr txBox="1"/>
          <p:nvPr/>
        </p:nvSpPr>
        <p:spPr>
          <a:xfrm>
            <a:off x="6096000" y="5080792"/>
            <a:ext cx="330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Edit in file </a:t>
            </a:r>
            <a:r>
              <a:rPr lang="en-GB" sz="2400" b="1" dirty="0" err="1">
                <a:solidFill>
                  <a:srgbClr val="FF0000"/>
                </a:solidFill>
              </a:rPr>
              <a:t>Nybble.ino</a:t>
            </a:r>
            <a:r>
              <a:rPr lang="en-GB" sz="2400" b="1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626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5E8705-E7BC-44D8-A194-A4C4E7D9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6. Miscellaneous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AD0AF-DB75-44D2-87B9-13BC725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3E020-8F69-41C7-A103-5542E762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9AF72C-5C46-4066-BAD9-4051478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Assembling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8F1A9C-A50D-4289-9712-5A149FF77BD6}"/>
              </a:ext>
            </a:extLst>
          </p:cNvPr>
          <p:cNvSpPr txBox="1"/>
          <p:nvPr/>
        </p:nvSpPr>
        <p:spPr>
          <a:xfrm>
            <a:off x="877455" y="2050473"/>
            <a:ext cx="64746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 The positive and negative </a:t>
            </a:r>
            <a:r>
              <a:rPr lang="en-GB" sz="2400" b="1" dirty="0">
                <a:solidFill>
                  <a:srgbClr val="FF0000"/>
                </a:solidFill>
              </a:rPr>
              <a:t>electrodes</a:t>
            </a:r>
            <a:r>
              <a:rPr lang="en-GB" sz="2400" dirty="0"/>
              <a:t> of the board must be connected correctly to power on, otherwise the components on the board may be </a:t>
            </a:r>
            <a:r>
              <a:rPr lang="en-GB" sz="2400" b="1" dirty="0">
                <a:solidFill>
                  <a:srgbClr val="FF0000"/>
                </a:solidFill>
              </a:rPr>
              <a:t>burned out</a:t>
            </a:r>
            <a:r>
              <a:rPr lang="en-GB" sz="2400" dirty="0"/>
              <a:t>! ! !</a:t>
            </a:r>
          </a:p>
          <a:p>
            <a:endParaRPr lang="en-GB" sz="2400" dirty="0"/>
          </a:p>
          <a:p>
            <a:r>
              <a:rPr lang="en-GB" sz="2400" dirty="0"/>
              <a:t>2. </a:t>
            </a:r>
            <a:r>
              <a:rPr lang="en-GB" sz="2400" b="1" dirty="0">
                <a:solidFill>
                  <a:srgbClr val="FF0000"/>
                </a:solidFill>
              </a:rPr>
              <a:t>Update your instincts</a:t>
            </a:r>
            <a:r>
              <a:rPr lang="en-GB" sz="2400" dirty="0"/>
              <a:t> during the first calibration procedure! ! !</a:t>
            </a:r>
          </a:p>
          <a:p>
            <a:endParaRPr lang="en-GB" sz="2400" dirty="0"/>
          </a:p>
          <a:p>
            <a:r>
              <a:rPr lang="en-GB" sz="2400" dirty="0"/>
              <a:t>3. The </a:t>
            </a:r>
            <a:r>
              <a:rPr lang="en-GB" sz="2400" b="1" dirty="0">
                <a:solidFill>
                  <a:srgbClr val="FF0000"/>
                </a:solidFill>
              </a:rPr>
              <a:t>button cell </a:t>
            </a:r>
            <a:r>
              <a:rPr lang="en-GB" sz="2400" dirty="0"/>
              <a:t>of the remote control is not included. Ask the manufacturer for it or buy it yourself.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FFE68394-55D6-421B-BFB2-700A3901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86" y="2356050"/>
            <a:ext cx="4290410" cy="286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8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5E8705-E7BC-44D8-A194-A4C4E7D9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Miscellaneous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AD0AF-DB75-44D2-87B9-13BC725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3E020-8F69-41C7-A103-5542E762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9AF72C-5C46-4066-BAD9-4051478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Assembling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8F1A9C-A50D-4289-9712-5A149FF77BD6}"/>
              </a:ext>
            </a:extLst>
          </p:cNvPr>
          <p:cNvSpPr txBox="1"/>
          <p:nvPr/>
        </p:nvSpPr>
        <p:spPr>
          <a:xfrm>
            <a:off x="877455" y="2050473"/>
            <a:ext cx="4895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4. </a:t>
            </a:r>
            <a:r>
              <a:rPr lang="en-GB" sz="2400" b="1" dirty="0">
                <a:solidFill>
                  <a:srgbClr val="FF0000"/>
                </a:solidFill>
              </a:rPr>
              <a:t>(a)</a:t>
            </a:r>
            <a:r>
              <a:rPr lang="en-GB" sz="2400" dirty="0"/>
              <a:t> When installing for the first time, do </a:t>
            </a:r>
            <a:r>
              <a:rPr lang="en-GB" sz="2400" b="1" dirty="0">
                <a:solidFill>
                  <a:srgbClr val="FF0000"/>
                </a:solidFill>
              </a:rPr>
              <a:t>Not</a:t>
            </a:r>
            <a:r>
              <a:rPr lang="en-GB" sz="2400" dirty="0"/>
              <a:t> tighten the joint screws. Because the steering angle must be calibrated. 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FF0000"/>
                </a:solidFill>
              </a:rPr>
              <a:t>(b)</a:t>
            </a:r>
            <a:r>
              <a:rPr lang="en-GB" sz="2400" dirty="0"/>
              <a:t> It will show </a:t>
            </a:r>
            <a:r>
              <a:rPr lang="en-GB" sz="2400" b="1" dirty="0">
                <a:solidFill>
                  <a:srgbClr val="FF0000"/>
                </a:solidFill>
              </a:rPr>
              <a:t>a prompt </a:t>
            </a:r>
            <a:r>
              <a:rPr lang="en-GB" sz="2400" dirty="0"/>
              <a:t>when opening the serial port: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24353D7-EC53-4F63-AF10-3909806A0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0" r="3916" b="60539"/>
          <a:stretch/>
        </p:blipFill>
        <p:spPr bwMode="auto">
          <a:xfrm>
            <a:off x="939198" y="4728129"/>
            <a:ext cx="7454323" cy="168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65DB2B41-639F-4A61-912E-54443BF82241}"/>
              </a:ext>
            </a:extLst>
          </p:cNvPr>
          <p:cNvSpPr/>
          <p:nvPr/>
        </p:nvSpPr>
        <p:spPr>
          <a:xfrm>
            <a:off x="7084291" y="1246803"/>
            <a:ext cx="3713018" cy="3079491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B0A4AD-74F8-4B76-8D07-53E57AEDF3E8}"/>
              </a:ext>
            </a:extLst>
          </p:cNvPr>
          <p:cNvSpPr txBox="1"/>
          <p:nvPr/>
        </p:nvSpPr>
        <p:spPr>
          <a:xfrm>
            <a:off x="7204464" y="1279306"/>
            <a:ext cx="3602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we pick </a:t>
            </a:r>
            <a:r>
              <a:rPr lang="en-GB" sz="2400" b="1" dirty="0">
                <a:solidFill>
                  <a:srgbClr val="FF0000"/>
                </a:solidFill>
              </a:rPr>
              <a:t>“</a:t>
            </a:r>
            <a:r>
              <a:rPr lang="en-GB" sz="2400" b="1">
                <a:solidFill>
                  <a:srgbClr val="FF0000"/>
                </a:solidFill>
              </a:rPr>
              <a:t>Y”</a:t>
            </a:r>
            <a:r>
              <a:rPr lang="en-GB" sz="2400"/>
              <a:t>, the </a:t>
            </a:r>
            <a:r>
              <a:rPr lang="en-GB" sz="2400" dirty="0"/>
              <a:t>joint calibration data will be reset to default. When we calibrate the joint, we must select </a:t>
            </a:r>
            <a:r>
              <a:rPr lang="en-GB" sz="2400" b="1" dirty="0">
                <a:solidFill>
                  <a:srgbClr val="FF0000"/>
                </a:solidFill>
              </a:rPr>
              <a:t>“n” </a:t>
            </a:r>
            <a:r>
              <a:rPr lang="en-US" altLang="zh-CN" sz="2400" dirty="0"/>
              <a:t>e</a:t>
            </a:r>
            <a:r>
              <a:rPr lang="en-GB" sz="2400" dirty="0"/>
              <a:t>very time we encounter this problem. Otherwise we will have to recalibrate after resetting.</a:t>
            </a:r>
          </a:p>
        </p:txBody>
      </p:sp>
    </p:spTree>
    <p:extLst>
      <p:ext uri="{BB962C8B-B14F-4D97-AF65-F5344CB8AC3E}">
        <p14:creationId xmlns:p14="http://schemas.microsoft.com/office/powerpoint/2010/main" val="14616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65928</TotalTime>
  <Words>496</Words>
  <Application>Microsoft Office PowerPoint</Application>
  <PresentationFormat>宽屏</PresentationFormat>
  <Paragraphs>82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楷体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Tips for Assembling</vt:lpstr>
      <vt:lpstr>Tips for Assembling</vt:lpstr>
      <vt:lpstr>Tips for Assembling</vt:lpstr>
      <vt:lpstr>Tips for Assembling</vt:lpstr>
      <vt:lpstr>Tips for Assembling</vt:lpstr>
      <vt:lpstr>Tips for Assembling</vt:lpstr>
      <vt:lpstr>Tips for Assembling</vt:lpstr>
      <vt:lpstr>Tips for Assembling</vt:lpstr>
      <vt:lpstr>Tips for Assembling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5600</cp:revision>
  <dcterms:created xsi:type="dcterms:W3CDTF">2015-04-26T15:28:14Z</dcterms:created>
  <dcterms:modified xsi:type="dcterms:W3CDTF">2020-07-16T08:10:17Z</dcterms:modified>
</cp:coreProperties>
</file>