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19" r:id="rId2"/>
    <p:sldId id="1200" r:id="rId3"/>
    <p:sldId id="1201" r:id="rId4"/>
    <p:sldId id="119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The Serial Monitor</a:t>
            </a:r>
            <a:endParaRPr lang="zh-CN" altLang="en-US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Tips</a:t>
            </a:r>
            <a:r>
              <a:rPr lang="en-US" altLang="zh-CN" dirty="0"/>
              <a:t> on the Software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542AF-24A4-4D11-BE25-9AFE75220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"/>
          <a:stretch/>
        </p:blipFill>
        <p:spPr bwMode="auto">
          <a:xfrm>
            <a:off x="724328" y="1921164"/>
            <a:ext cx="5283952" cy="4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F58D5C8-A9EC-43C6-AC4C-30733341145F}"/>
              </a:ext>
            </a:extLst>
          </p:cNvPr>
          <p:cNvSpPr/>
          <p:nvPr/>
        </p:nvSpPr>
        <p:spPr>
          <a:xfrm>
            <a:off x="3389897" y="6160654"/>
            <a:ext cx="1025236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772E0D-F493-4458-A96F-5525E097C1FD}"/>
              </a:ext>
            </a:extLst>
          </p:cNvPr>
          <p:cNvCxnSpPr/>
          <p:nvPr/>
        </p:nvCxnSpPr>
        <p:spPr>
          <a:xfrm flipV="1">
            <a:off x="4064000" y="4230255"/>
            <a:ext cx="3057236" cy="1930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BA06A2D-32D3-40EF-8AEB-0393D2FE82B0}"/>
              </a:ext>
            </a:extLst>
          </p:cNvPr>
          <p:cNvSpPr txBox="1"/>
          <p:nvPr/>
        </p:nvSpPr>
        <p:spPr>
          <a:xfrm>
            <a:off x="7121236" y="3814756"/>
            <a:ext cx="3398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Choose “No Line Ending” but </a:t>
            </a:r>
            <a:r>
              <a:rPr lang="en-GB" sz="2400" dirty="0">
                <a:solidFill>
                  <a:srgbClr val="FF0000"/>
                </a:solidFill>
              </a:rPr>
              <a:t>Not</a:t>
            </a:r>
            <a:r>
              <a:rPr lang="en-GB" sz="2400" dirty="0"/>
              <a:t> “New Line”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D984BB-B1EB-46DA-A724-5A4DFA8467A4}"/>
              </a:ext>
            </a:extLst>
          </p:cNvPr>
          <p:cNvSpPr txBox="1"/>
          <p:nvPr/>
        </p:nvSpPr>
        <p:spPr>
          <a:xfrm>
            <a:off x="6874516" y="1918864"/>
            <a:ext cx="480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Significant for updating instincts of the cat!</a:t>
            </a:r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1DD2C8-56B2-43E3-B1A2-B5729CA1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Serial Monitor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65507-405A-4E5C-8A7E-963FD6C8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58CE2-8F53-4F44-8C8F-31AD7E49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164801-F829-47CD-BBD3-D038D353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on the 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47928A-442C-457D-98EC-02D1B9C3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0" y="3565226"/>
            <a:ext cx="90582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A3148C-A27E-466B-AEDB-DD8FAF659EED}"/>
              </a:ext>
            </a:extLst>
          </p:cNvPr>
          <p:cNvSpPr/>
          <p:nvPr/>
        </p:nvSpPr>
        <p:spPr>
          <a:xfrm>
            <a:off x="1256145" y="4973774"/>
            <a:ext cx="5209310" cy="525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55E15-1A98-4D4D-B2B7-BC14FD614BEF}"/>
              </a:ext>
            </a:extLst>
          </p:cNvPr>
          <p:cNvSpPr txBox="1"/>
          <p:nvPr/>
        </p:nvSpPr>
        <p:spPr>
          <a:xfrm>
            <a:off x="938790" y="2170545"/>
            <a:ext cx="68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Only if </a:t>
            </a:r>
            <a:r>
              <a:rPr lang="en-GB" sz="2400" dirty="0">
                <a:solidFill>
                  <a:srgbClr val="FF0000"/>
                </a:solidFill>
              </a:rPr>
              <a:t>No Line Ending</a:t>
            </a:r>
            <a:r>
              <a:rPr lang="en-GB" sz="2400" dirty="0"/>
              <a:t> is selected will the window shows the prompt for updating instincts.</a:t>
            </a:r>
          </a:p>
        </p:txBody>
      </p:sp>
    </p:spTree>
    <p:extLst>
      <p:ext uri="{BB962C8B-B14F-4D97-AF65-F5344CB8AC3E}">
        <p14:creationId xmlns:p14="http://schemas.microsoft.com/office/powerpoint/2010/main" val="42249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65838</TotalTime>
  <Words>105</Words>
  <Application>Microsoft Office PowerPoint</Application>
  <PresentationFormat>宽屏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Tips on the Software</vt:lpstr>
      <vt:lpstr>Tips on the Software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5587</cp:revision>
  <dcterms:created xsi:type="dcterms:W3CDTF">2015-04-26T15:28:14Z</dcterms:created>
  <dcterms:modified xsi:type="dcterms:W3CDTF">2020-07-16T08:08:34Z</dcterms:modified>
</cp:coreProperties>
</file>