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7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0C4B3-0CD6-DF1E-CAF2-BD8F56E6F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0116E-9907-1ABF-0222-7338633CF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37D5D-90D9-B452-752A-B5A2A5471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F523-CBC0-48FB-9ABA-172A59EAA07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60460-0417-FBAB-7523-1F746134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BE633-F8E4-C263-51A1-F2BD8173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90A5-6991-40F7-BF9C-12D9DB0EC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9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6FFA9-3BDA-7D7E-5892-4DBB1B1EB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5972C-91EE-7F69-018F-A7C517B06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B441A-9845-5457-157A-FD8A325A0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F523-CBC0-48FB-9ABA-172A59EAA07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747A8-C4C9-C162-667E-E8A98DE8D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4281E-3FA1-458B-A0BC-5FEBC4A2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90A5-6991-40F7-BF9C-12D9DB0EC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2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0C9BF-629E-EC25-DDD4-DEC6E0A6B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54D72-B213-E173-7E84-CC6CF7BFB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EB29C-5988-1FF6-AEED-90C88B3E5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F523-CBC0-48FB-9ABA-172A59EAA07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ECDC0-1221-D1DA-204F-98881283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9E058-120C-6C3B-CA1A-38DA96B2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90A5-6991-40F7-BF9C-12D9DB0EC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2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6FCB-44D8-A8D8-1490-76D314C6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321A1-D09E-0B23-1516-03CC78AAC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9C4E7-CF23-89F1-6C1B-0D4196C3B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F523-CBC0-48FB-9ABA-172A59EAA07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89F92-84E6-1106-579C-2A8C8BBD6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B3F7D-611E-212E-6306-69F6F6AA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90A5-6991-40F7-BF9C-12D9DB0EC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4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B743-0BCA-5AA8-D07A-09326412C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1F40C-BD31-A507-4B77-3A6671CAD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84066-A933-CDB3-6C25-980D8B0EF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F523-CBC0-48FB-9ABA-172A59EAA07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3671E-5824-1726-3B42-9F01F46C6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141A0-9AB2-6034-2C2D-77C4BF94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90A5-6991-40F7-BF9C-12D9DB0EC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5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C5F7-9856-41E8-0C95-BF39424E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B47D-29D3-4D5E-E91F-B25A95EFE1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9464D-CA8C-9E09-00AE-221A05B58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FAFE7-EDA2-9A0D-1CC2-70FFDFA78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F523-CBC0-48FB-9ABA-172A59EAA07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7697A-20DD-D28D-99D0-8C957FF2D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82238-CB14-3F37-BABB-D95B72476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90A5-6991-40F7-BF9C-12D9DB0EC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7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A000-DE7E-D995-372E-5505620E2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FD133-2CCD-8F9A-386E-A8C4FD308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C8E79-214D-6895-5A5A-9FC643EB9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1B10-3DF0-14B8-052F-32AAB72E7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687069-4DD0-F79A-DCE4-0FDC98B11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CBD6A9-F65F-F429-B433-357858B35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F523-CBC0-48FB-9ABA-172A59EAA07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683958-7A5F-B9E9-A114-B936CD74E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40D64A-8B5F-07FB-79E2-BB8E2DAE0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90A5-6991-40F7-BF9C-12D9DB0EC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1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D03B6-4AAA-4CA2-DD9C-CF774DBE2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46B939-8776-C57F-9D04-C153FC3BD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F523-CBC0-48FB-9ABA-172A59EAA07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92EE0-3B8C-CE71-BBA7-91CFE252E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DE2B9-4D9E-FF0F-1B65-892E7D677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90A5-6991-40F7-BF9C-12D9DB0EC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8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41378-CFDE-4DC5-33BA-06B7C2829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F523-CBC0-48FB-9ABA-172A59EAA07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D84C83-1EB8-327C-EA68-1008739F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3015B-45F1-191E-7DAB-3F751C68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90A5-6991-40F7-BF9C-12D9DB0EC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0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8C20-2507-1463-EE4F-06968EC7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58F0C-3DAC-3F31-4AD6-51054FE67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6309C-1652-715D-B19B-F94B1BBC1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09B89-454A-EDFA-038C-41F1EA3B7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F523-CBC0-48FB-9ABA-172A59EAA07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4BD0C-569F-0BDD-EA9F-6FDC4477E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AB9CE-2C66-79E9-7BD4-F292BB310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90A5-6991-40F7-BF9C-12D9DB0EC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8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0FD50-393B-7420-54D0-E176F0D49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C3F98-3563-4D85-3B42-906D38590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D7EC4-4BA0-F769-4B0E-A7680E50A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5A13D-DCA5-21AF-C4FC-C75B34A4B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F523-CBC0-48FB-9ABA-172A59EAA07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9B5F1-4E06-6807-2F26-472A09F1E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AA42C-8BD2-71F2-6C8A-92B281D27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90A5-6991-40F7-BF9C-12D9DB0EC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4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3FABEB-2FBB-8D12-5B25-CCC7D9DD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B5696-95D8-968E-17ED-5F4FFD186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A2196-C231-1005-E639-2C1CD802C7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71F523-CBC0-48FB-9ABA-172A59EAA07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687B5-AFFF-141D-2F01-A34D40D3F9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F0E55-4CF9-DB9F-D8F0-0F6877027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3990A5-6991-40F7-BF9C-12D9DB0EC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6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CAF3ED-BA6F-65CF-AEE8-61893FDC7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468" y="275785"/>
            <a:ext cx="7983064" cy="630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92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rick ales</dc:creator>
  <cp:lastModifiedBy>rick ales</cp:lastModifiedBy>
  <cp:revision>1</cp:revision>
  <dcterms:created xsi:type="dcterms:W3CDTF">2024-06-04T20:01:09Z</dcterms:created>
  <dcterms:modified xsi:type="dcterms:W3CDTF">2024-06-04T20:01:49Z</dcterms:modified>
</cp:coreProperties>
</file>