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F29D-53C9-A2B9-6B8D-F89C649E7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6630C-72C9-9C72-7AC4-5A40C0844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90EC0-0922-62C1-356A-1935C09C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48E9-0DCE-4DEB-AA30-1E34735A0688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DDDAD-2130-B65C-1D68-61503CB7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DDD33-2F7F-A357-E566-E7DD9D7E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0CB6-DCFB-4C95-B669-E37B6A80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4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C5D1-5F43-CF6B-7BE5-3EF67B29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8E19E-20CC-FA41-BDD8-76618523B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1F010-D6F9-C83F-EDE3-D67261DF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48E9-0DCE-4DEB-AA30-1E34735A0688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55F13-3F4C-D5CC-A9C4-8C0B9618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F99C2-758B-BE05-C449-E7DF9E8F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0CB6-DCFB-4C95-B669-E37B6A80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2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81690-996C-3FD6-55AC-161C73458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D4225-A158-8A66-AB66-0E808304A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E438F-1156-B5CB-10E8-34823E6C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48E9-0DCE-4DEB-AA30-1E34735A0688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5F03-DB3C-1121-EF48-25461C3F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8726-EC64-CAA6-D452-120CEC0E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0CB6-DCFB-4C95-B669-E37B6A80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9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23E2-C32D-06DC-0083-0C5E154C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C1B50-EE44-CF8A-A603-88382CFE9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D9669-0EA2-9927-0DE8-E1B2C53B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48E9-0DCE-4DEB-AA30-1E34735A0688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C2CE6-78B8-6AC9-F421-E30DF264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D8AC-0848-DAF6-71B2-332C70F2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0CB6-DCFB-4C95-B669-E37B6A80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6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76A8-8D0E-FE5E-E767-3C70FB77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01A00-F5DC-A2CD-CDB2-49D9780CF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943C9-4A76-B8C3-4158-716F79D7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48E9-0DCE-4DEB-AA30-1E34735A0688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BEEFD-9DF2-5149-E7A3-1CC104A3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4EF5A-A0E2-4ED6-9271-55F55A30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0CB6-DCFB-4C95-B669-E37B6A80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AF70-DCC7-2383-1111-28CEAF8B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BEEC2-7E98-1FB6-6E63-28CBA9AED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41F35-411F-D3F1-874E-D6509702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33577-56FD-A950-20E7-E141E761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48E9-0DCE-4DEB-AA30-1E34735A0688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44887-87C4-DBE7-600B-4D43906A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1561C-E5B4-67F5-DD70-F3BEAFA5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0CB6-DCFB-4C95-B669-E37B6A80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1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8657-8613-6B4B-070B-1FD3627F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449C-9FF6-1BB7-67C5-50B7B6E48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CA580-11B8-4134-D89A-5D6F7DBD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92D4A-2463-316E-0D2B-19066C543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42017-6BEA-13FA-0BA1-7749D3FD7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D855-218E-37FA-14B0-8975CF7E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48E9-0DCE-4DEB-AA30-1E34735A0688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7920D-E50C-B618-DD6C-6FA06673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85FD1-8D55-53EC-26EF-25BAA589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0CB6-DCFB-4C95-B669-E37B6A80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3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1C81-D038-7FCA-9B9A-CBE84603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FEE2B-0D6C-94DE-EE67-C22160EC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48E9-0DCE-4DEB-AA30-1E34735A0688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61D64-5BDC-4F47-84AF-41646B4D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D4143-EF13-972C-8D36-E2469475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0CB6-DCFB-4C95-B669-E37B6A80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1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46165-4C2C-0222-8822-AFF731C7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48E9-0DCE-4DEB-AA30-1E34735A0688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116B5-9203-D07E-FCEF-2455B802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266AE-87EC-E461-79AE-3BF2D46B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0CB6-DCFB-4C95-B669-E37B6A80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9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C432-36C0-913C-0C78-5B2853D1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E79A-7DC8-BA25-0BD3-16214713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69E7C-3AD5-2091-A619-1E644243B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ED748-1904-973C-EE11-C40C618F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48E9-0DCE-4DEB-AA30-1E34735A0688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E017E-C0C3-1B27-499C-5C96B636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E1236-D7B2-1234-161C-0FF1FF65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0CB6-DCFB-4C95-B669-E37B6A80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79EB-53CE-FC8B-CB7E-340D6B4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84F54-9C9C-4D0C-C9CF-5B192D607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707CD-004E-8F75-C187-4998C2191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49A14-9C2D-D118-734F-A83BD64E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48E9-0DCE-4DEB-AA30-1E34735A0688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5D863-F21C-A30D-6CF5-4FB48C63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6FE3A-B1E6-9F50-FE5C-5A61F924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0CB6-DCFB-4C95-B669-E37B6A80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9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B5B81-036B-1087-F12C-687A9FB9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AE78B-62C6-8ADA-E82C-468444747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55F6E-A431-B2BF-E263-503017F04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6948E9-0DCE-4DEB-AA30-1E34735A0688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2FA98-2E17-2F5C-89D0-B596871E2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E0DDF-8D3F-35C2-1AD9-C80794507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F40CB6-DCFB-4C95-B669-E37B6A80B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4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urglass Waiting Sticker - Hourglass Waiting - Discover &amp; Share GIFs">
            <a:extLst>
              <a:ext uri="{FF2B5EF4-FFF2-40B4-BE49-F238E27FC236}">
                <a16:creationId xmlns:a16="http://schemas.microsoft.com/office/drawing/2014/main" id="{31883F25-D19E-7081-6B63-775D20542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1238250"/>
            <a:ext cx="474345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96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ales</dc:creator>
  <cp:lastModifiedBy>rick ales</cp:lastModifiedBy>
  <cp:revision>1</cp:revision>
  <dcterms:created xsi:type="dcterms:W3CDTF">2024-05-02T14:30:44Z</dcterms:created>
  <dcterms:modified xsi:type="dcterms:W3CDTF">2024-05-02T14:32:04Z</dcterms:modified>
</cp:coreProperties>
</file>