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8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3AED-20BC-C8AE-7A9C-5FC9C5437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1EA4E-9A50-110E-07C5-AAA093E2E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96DE-0F7C-CF7D-E09D-5CC3527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2C8A-7C73-1639-736D-13206978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909C-4033-B4DE-3E7F-FB682CF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984-EEB4-200A-50A0-05563E8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9161-127D-2376-0FB3-3E05C2A6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0E9F-A3FF-20BE-DD8C-DE469EEE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BDB-5621-CFA8-5215-0F3B3193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5723-315F-F697-E9C9-C9DD77AC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9AF98-56FB-916B-A37C-D9A9A855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12015-5988-8629-90A9-9F9ABCBD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8821-2935-99AA-8A9E-57132A20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573F-F39E-375A-EB3E-01D7557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2E7C-DCB1-5CFA-2E3A-D4B646E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648C-B6FF-9A27-759D-F3A7B258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75EB-E20B-5392-C1AF-7BE2562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9647-DC85-E676-AC6F-A204FA6E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C443-3C7B-205D-DC71-E1D38D3C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F112-BFD8-CBC3-9629-07BF85F5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C1EE-5A6D-DAF6-3152-B4C675DA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372B-DBB5-ACEA-23C2-7EBD4A43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F96C-E450-87B2-9028-30173D04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F463-AE47-405B-4D95-1488B517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C336-E7F8-035D-6214-386014CB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3462-FD46-2CD9-2B2B-BEF460FF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2165-AF4B-8573-56BF-8538E74D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37B6A-7BE4-6C8B-E076-F09CB7A3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D0E8C-5661-438B-83BE-FC8BC6A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CBA28-A7AC-8725-D538-FFAB1FBE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A5F4-6867-E186-C9A5-B5D1377A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C39B-248D-6BCB-AFF1-50E6C581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A470-F017-7E82-C60B-BE7E9632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6B5C-3FB8-39E7-CB74-AD73148A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15EC-4216-A4F9-5C18-440C5B91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8D77D-F471-34D2-5275-C54638B5E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95B33-E12B-CA5E-3E08-E99569AF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1C54D-BC9E-0B51-0DD7-B170F8C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94AC9-A12F-DE94-23B3-982E7CFE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FDD2-BF1D-2985-1124-BE32D683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5D9CF-4315-3EF5-C09F-ED0BC97C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8C5E4-6F6D-F179-B3F4-DB7C97D1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31ECD-1E30-04FA-EFC8-ED37279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BED5-29E3-7FA6-5417-C7D06D9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11710-C706-5CE3-F821-A8EF1D18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5CDD-106B-8933-3874-FEEFEB2E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A72D-782B-651D-4E05-E1C95B4E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639F-4293-20CC-4BA3-0A57B5DF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B1FF-D254-17B3-E149-9591D525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88E8-F69B-FD6C-7001-F102CFBD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35D3-4434-7785-16FA-AFEC5331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417F-0B54-5A94-7B6B-1FAFE998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4047-E092-BC60-3E6F-CF67D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9048-3179-0E3C-21FC-8B0F270D7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894CC-F2C5-DB09-E14D-8A28D7F46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5E70-4E97-8BBD-F5E2-D857AAA2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C8E0B-3CD0-5EAE-49BE-6EC113F3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887C-080E-A2CE-47E4-D73F4209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8F630-C6A6-C026-18BD-1985A5BA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50E4-2CEB-7C2C-BD7A-99D24343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96C3-309F-E3CD-3030-A0CB5FCB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6CE2C-7CDB-4C89-98EE-AA083361428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FC95-17D0-9C9D-9B7F-BD26FC88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D667-7B8D-5359-8D1D-8552BAC44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44886-4357-4AB7-94B6-36C7EB24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8C9E3-B263-93AE-B1EE-D4616C62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4" y="1277528"/>
            <a:ext cx="6623314" cy="519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1D9CF-4A10-9BF1-545F-CD991A8033E7}"/>
              </a:ext>
            </a:extLst>
          </p:cNvPr>
          <p:cNvSpPr txBox="1"/>
          <p:nvPr/>
        </p:nvSpPr>
        <p:spPr>
          <a:xfrm>
            <a:off x="5382227" y="2690336"/>
            <a:ext cx="4107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Maker sure USB hub power is ON Then </a:t>
            </a:r>
          </a:p>
          <a:p>
            <a:r>
              <a:rPr lang="en-US" dirty="0"/>
              <a:t>In Device Manager, make sure you have </a:t>
            </a:r>
          </a:p>
          <a:p>
            <a:pPr marL="342900" indent="-342900">
              <a:buAutoNum type="arabicPeriod"/>
            </a:pPr>
            <a:r>
              <a:rPr lang="en-US" dirty="0" err="1"/>
              <a:t>Keyance</a:t>
            </a:r>
            <a:r>
              <a:rPr lang="en-US" dirty="0"/>
              <a:t> LK-G</a:t>
            </a:r>
          </a:p>
          <a:p>
            <a:pPr marL="342900" indent="-342900">
              <a:buAutoNum type="arabicPeriod"/>
            </a:pPr>
            <a:r>
              <a:rPr lang="en-US" dirty="0" err="1"/>
              <a:t>Pololu</a:t>
            </a:r>
            <a:r>
              <a:rPr lang="en-US" dirty="0"/>
              <a:t> MC 18v7 (COMX)</a:t>
            </a:r>
          </a:p>
          <a:p>
            <a:pPr marL="342900" indent="-342900">
              <a:buAutoNum type="arabicPeriod"/>
            </a:pPr>
            <a:r>
              <a:rPr lang="en-US" dirty="0"/>
              <a:t>USB Ser Device (COMY)   </a:t>
            </a:r>
            <a:r>
              <a:rPr lang="en-US" i="1" dirty="0"/>
              <a:t>-- </a:t>
            </a:r>
            <a:r>
              <a:rPr lang="en-US" i="1" dirty="0" err="1"/>
              <a:t>DataQ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805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</cp:lastModifiedBy>
  <cp:revision>2</cp:revision>
  <dcterms:created xsi:type="dcterms:W3CDTF">2025-01-28T20:23:00Z</dcterms:created>
  <dcterms:modified xsi:type="dcterms:W3CDTF">2025-01-28T20:26:22Z</dcterms:modified>
</cp:coreProperties>
</file>