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6.xml" ContentType="application/inkml+xml"/>
  <Override PartName="/ppt/ink/ink7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8.xml" ContentType="application/inkml+xml"/>
  <Override PartName="/ppt/ink/ink9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4" r:id="rId7"/>
    <p:sldId id="265" r:id="rId8"/>
    <p:sldId id="274" r:id="rId9"/>
    <p:sldId id="266" r:id="rId10"/>
    <p:sldId id="280" r:id="rId11"/>
    <p:sldId id="267" r:id="rId12"/>
    <p:sldId id="268" r:id="rId13"/>
    <p:sldId id="263" r:id="rId14"/>
    <p:sldId id="276" r:id="rId15"/>
    <p:sldId id="277" r:id="rId16"/>
    <p:sldId id="278" r:id="rId17"/>
    <p:sldId id="279" r:id="rId18"/>
    <p:sldId id="270" r:id="rId19"/>
    <p:sldId id="281" r:id="rId20"/>
    <p:sldId id="273" r:id="rId21"/>
    <p:sldId id="275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97217B-99D9-4464-8B66-950DEB5BC3A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AD020A-8C33-4E24-83A7-C3DDCF09B263}">
      <dgm:prSet/>
      <dgm:spPr/>
      <dgm:t>
        <a:bodyPr/>
        <a:lstStyle/>
        <a:p>
          <a:r>
            <a:rPr lang="en-IN" dirty="0"/>
            <a:t>Sparse Table – Can range query from l to r in O(1)</a:t>
          </a:r>
          <a:endParaRPr lang="en-US" dirty="0"/>
        </a:p>
      </dgm:t>
    </dgm:pt>
    <dgm:pt modelId="{89A87D87-F7E8-4323-8393-2F02B08DF929}" type="parTrans" cxnId="{01AC7574-092B-44BB-A8E0-8F23D41B5D0C}">
      <dgm:prSet/>
      <dgm:spPr/>
      <dgm:t>
        <a:bodyPr/>
        <a:lstStyle/>
        <a:p>
          <a:endParaRPr lang="en-US"/>
        </a:p>
      </dgm:t>
    </dgm:pt>
    <dgm:pt modelId="{122C37DA-9AD0-4DB4-8428-6F9AB819BEEE}" type="sibTrans" cxnId="{01AC7574-092B-44BB-A8E0-8F23D41B5D0C}">
      <dgm:prSet/>
      <dgm:spPr/>
      <dgm:t>
        <a:bodyPr/>
        <a:lstStyle/>
        <a:p>
          <a:endParaRPr lang="en-US"/>
        </a:p>
      </dgm:t>
    </dgm:pt>
    <dgm:pt modelId="{371D5ED8-6015-4637-B1B5-C1F5D302A860}">
      <dgm:prSet/>
      <dgm:spPr/>
      <dgm:t>
        <a:bodyPr/>
        <a:lstStyle/>
        <a:p>
          <a:r>
            <a:rPr lang="en-IN" dirty="0" err="1"/>
            <a:t>req</a:t>
          </a:r>
          <a:r>
            <a:rPr lang="en-IN" dirty="0"/>
            <a:t>- Idempotent, </a:t>
          </a:r>
          <a:r>
            <a:rPr lang="en-IN" dirty="0" err="1"/>
            <a:t>Eg</a:t>
          </a:r>
          <a:r>
            <a:rPr lang="en-IN" dirty="0"/>
            <a:t>- min, max, |, &amp;</a:t>
          </a:r>
          <a:endParaRPr lang="en-US" dirty="0"/>
        </a:p>
      </dgm:t>
    </dgm:pt>
    <dgm:pt modelId="{7741E4AF-4924-4036-9C38-98984359D1B6}" type="parTrans" cxnId="{6A1EC4F7-3353-482D-A2A2-FF730560B195}">
      <dgm:prSet/>
      <dgm:spPr/>
      <dgm:t>
        <a:bodyPr/>
        <a:lstStyle/>
        <a:p>
          <a:endParaRPr lang="en-US"/>
        </a:p>
      </dgm:t>
    </dgm:pt>
    <dgm:pt modelId="{D2201489-4E79-4B60-BCD3-E1B96C9A08AE}" type="sibTrans" cxnId="{6A1EC4F7-3353-482D-A2A2-FF730560B195}">
      <dgm:prSet/>
      <dgm:spPr/>
      <dgm:t>
        <a:bodyPr/>
        <a:lstStyle/>
        <a:p>
          <a:endParaRPr lang="en-US"/>
        </a:p>
      </dgm:t>
    </dgm:pt>
    <dgm:pt modelId="{A6D00935-F657-42C5-BFDD-734A18D6A141}">
      <dgm:prSet/>
      <dgm:spPr/>
      <dgm:t>
        <a:bodyPr/>
        <a:lstStyle/>
        <a:p>
          <a:r>
            <a:rPr lang="en-IN" dirty="0"/>
            <a:t>Fenwick Tree– Can range query from l to r in O(log(n))</a:t>
          </a:r>
          <a:endParaRPr lang="en-US" dirty="0"/>
        </a:p>
      </dgm:t>
    </dgm:pt>
    <dgm:pt modelId="{13FD21CA-B8D1-40D5-A102-BD9A97846A14}" type="parTrans" cxnId="{421F5CB9-90C2-4775-A493-0794B0469EE1}">
      <dgm:prSet/>
      <dgm:spPr/>
      <dgm:t>
        <a:bodyPr/>
        <a:lstStyle/>
        <a:p>
          <a:endParaRPr lang="en-US"/>
        </a:p>
      </dgm:t>
    </dgm:pt>
    <dgm:pt modelId="{CFB8CEA9-E22F-4730-A0A0-C39C6C336C2A}" type="sibTrans" cxnId="{421F5CB9-90C2-4775-A493-0794B0469EE1}">
      <dgm:prSet/>
      <dgm:spPr/>
      <dgm:t>
        <a:bodyPr/>
        <a:lstStyle/>
        <a:p>
          <a:endParaRPr lang="en-US"/>
        </a:p>
      </dgm:t>
    </dgm:pt>
    <dgm:pt modelId="{7BE2BF46-4FD7-42C1-8630-B12CF14A1C49}">
      <dgm:prSet/>
      <dgm:spPr/>
      <dgm:t>
        <a:bodyPr/>
        <a:lstStyle/>
        <a:p>
          <a:r>
            <a:rPr lang="en-IN"/>
            <a:t>req- Inverse Exists, Eg- ^, +, * in mod p</a:t>
          </a:r>
          <a:endParaRPr lang="en-US"/>
        </a:p>
      </dgm:t>
    </dgm:pt>
    <dgm:pt modelId="{CC42EEC9-2372-4EA9-B33A-1DD79DF72D8C}" type="parTrans" cxnId="{4A463C10-5619-44C1-8BFD-51A0AB0AC8E7}">
      <dgm:prSet/>
      <dgm:spPr/>
      <dgm:t>
        <a:bodyPr/>
        <a:lstStyle/>
        <a:p>
          <a:endParaRPr lang="en-US"/>
        </a:p>
      </dgm:t>
    </dgm:pt>
    <dgm:pt modelId="{83FC7F9E-B3FF-45A5-B588-4ACB9655882E}" type="sibTrans" cxnId="{4A463C10-5619-44C1-8BFD-51A0AB0AC8E7}">
      <dgm:prSet/>
      <dgm:spPr/>
      <dgm:t>
        <a:bodyPr/>
        <a:lstStyle/>
        <a:p>
          <a:endParaRPr lang="en-US"/>
        </a:p>
      </dgm:t>
    </dgm:pt>
    <dgm:pt modelId="{A62EB9E2-59A2-45A6-8E1B-539F69535CCF}" type="pres">
      <dgm:prSet presAssocID="{0297217B-99D9-4464-8B66-950DEB5BC3A2}" presName="Name0" presStyleCnt="0">
        <dgm:presLayoutVars>
          <dgm:dir/>
          <dgm:animLvl val="lvl"/>
          <dgm:resizeHandles val="exact"/>
        </dgm:presLayoutVars>
      </dgm:prSet>
      <dgm:spPr/>
    </dgm:pt>
    <dgm:pt modelId="{23BE7D20-F9DA-464D-9474-42E2311721C1}" type="pres">
      <dgm:prSet presAssocID="{39AD020A-8C33-4E24-83A7-C3DDCF09B263}" presName="composite" presStyleCnt="0"/>
      <dgm:spPr/>
    </dgm:pt>
    <dgm:pt modelId="{3C6008DF-5357-4C5E-A6E8-A3EB744DD62F}" type="pres">
      <dgm:prSet presAssocID="{39AD020A-8C33-4E24-83A7-C3DDCF09B26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72D89D3-0E50-4C2D-BD4A-71DE18ACF959}" type="pres">
      <dgm:prSet presAssocID="{39AD020A-8C33-4E24-83A7-C3DDCF09B263}" presName="desTx" presStyleLbl="alignAccFollowNode1" presStyleIdx="0" presStyleCnt="2">
        <dgm:presLayoutVars>
          <dgm:bulletEnabled val="1"/>
        </dgm:presLayoutVars>
      </dgm:prSet>
      <dgm:spPr/>
    </dgm:pt>
    <dgm:pt modelId="{1F1F03B9-8251-42D2-9E93-02E63EA6CD7D}" type="pres">
      <dgm:prSet presAssocID="{122C37DA-9AD0-4DB4-8428-6F9AB819BEEE}" presName="space" presStyleCnt="0"/>
      <dgm:spPr/>
    </dgm:pt>
    <dgm:pt modelId="{8F358E4B-495A-487F-B50A-EE9294C591B2}" type="pres">
      <dgm:prSet presAssocID="{A6D00935-F657-42C5-BFDD-734A18D6A141}" presName="composite" presStyleCnt="0"/>
      <dgm:spPr/>
    </dgm:pt>
    <dgm:pt modelId="{84CF5554-26D9-40B3-A89C-56BC09A4B7ED}" type="pres">
      <dgm:prSet presAssocID="{A6D00935-F657-42C5-BFDD-734A18D6A1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C007DD0-9027-4A6C-9EDA-22E2F9C68A5F}" type="pres">
      <dgm:prSet presAssocID="{A6D00935-F657-42C5-BFDD-734A18D6A1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A9BAD0A-001C-4FC5-AD54-951EA1F7D5BF}" type="presOf" srcId="{39AD020A-8C33-4E24-83A7-C3DDCF09B263}" destId="{3C6008DF-5357-4C5E-A6E8-A3EB744DD62F}" srcOrd="0" destOrd="0" presId="urn:microsoft.com/office/officeart/2005/8/layout/hList1"/>
    <dgm:cxn modelId="{4A463C10-5619-44C1-8BFD-51A0AB0AC8E7}" srcId="{A6D00935-F657-42C5-BFDD-734A18D6A141}" destId="{7BE2BF46-4FD7-42C1-8630-B12CF14A1C49}" srcOrd="0" destOrd="0" parTransId="{CC42EEC9-2372-4EA9-B33A-1DD79DF72D8C}" sibTransId="{83FC7F9E-B3FF-45A5-B588-4ACB9655882E}"/>
    <dgm:cxn modelId="{97025B22-51A0-41E4-A3C2-082130F1A8EF}" type="presOf" srcId="{A6D00935-F657-42C5-BFDD-734A18D6A141}" destId="{84CF5554-26D9-40B3-A89C-56BC09A4B7ED}" srcOrd="0" destOrd="0" presId="urn:microsoft.com/office/officeart/2005/8/layout/hList1"/>
    <dgm:cxn modelId="{01AC7574-092B-44BB-A8E0-8F23D41B5D0C}" srcId="{0297217B-99D9-4464-8B66-950DEB5BC3A2}" destId="{39AD020A-8C33-4E24-83A7-C3DDCF09B263}" srcOrd="0" destOrd="0" parTransId="{89A87D87-F7E8-4323-8393-2F02B08DF929}" sibTransId="{122C37DA-9AD0-4DB4-8428-6F9AB819BEEE}"/>
    <dgm:cxn modelId="{EEC10D9A-B3AC-44D5-81DF-AE4626BBA6BC}" type="presOf" srcId="{371D5ED8-6015-4637-B1B5-C1F5D302A860}" destId="{972D89D3-0E50-4C2D-BD4A-71DE18ACF959}" srcOrd="0" destOrd="0" presId="urn:microsoft.com/office/officeart/2005/8/layout/hList1"/>
    <dgm:cxn modelId="{421F5CB9-90C2-4775-A493-0794B0469EE1}" srcId="{0297217B-99D9-4464-8B66-950DEB5BC3A2}" destId="{A6D00935-F657-42C5-BFDD-734A18D6A141}" srcOrd="1" destOrd="0" parTransId="{13FD21CA-B8D1-40D5-A102-BD9A97846A14}" sibTransId="{CFB8CEA9-E22F-4730-A0A0-C39C6C336C2A}"/>
    <dgm:cxn modelId="{A208B5BF-5952-43EE-AC2E-94F6732D3B7E}" type="presOf" srcId="{7BE2BF46-4FD7-42C1-8630-B12CF14A1C49}" destId="{CC007DD0-9027-4A6C-9EDA-22E2F9C68A5F}" srcOrd="0" destOrd="0" presId="urn:microsoft.com/office/officeart/2005/8/layout/hList1"/>
    <dgm:cxn modelId="{A44529EC-6C08-438D-B210-78BE6B936615}" type="presOf" srcId="{0297217B-99D9-4464-8B66-950DEB5BC3A2}" destId="{A62EB9E2-59A2-45A6-8E1B-539F69535CCF}" srcOrd="0" destOrd="0" presId="urn:microsoft.com/office/officeart/2005/8/layout/hList1"/>
    <dgm:cxn modelId="{6A1EC4F7-3353-482D-A2A2-FF730560B195}" srcId="{39AD020A-8C33-4E24-83A7-C3DDCF09B263}" destId="{371D5ED8-6015-4637-B1B5-C1F5D302A860}" srcOrd="0" destOrd="0" parTransId="{7741E4AF-4924-4036-9C38-98984359D1B6}" sibTransId="{D2201489-4E79-4B60-BCD3-E1B96C9A08AE}"/>
    <dgm:cxn modelId="{FA9D26CA-BAD3-4E59-8228-26CDE10EFC88}" type="presParOf" srcId="{A62EB9E2-59A2-45A6-8E1B-539F69535CCF}" destId="{23BE7D20-F9DA-464D-9474-42E2311721C1}" srcOrd="0" destOrd="0" presId="urn:microsoft.com/office/officeart/2005/8/layout/hList1"/>
    <dgm:cxn modelId="{590A570F-4269-4E95-A07F-DB7ACB8F8678}" type="presParOf" srcId="{23BE7D20-F9DA-464D-9474-42E2311721C1}" destId="{3C6008DF-5357-4C5E-A6E8-A3EB744DD62F}" srcOrd="0" destOrd="0" presId="urn:microsoft.com/office/officeart/2005/8/layout/hList1"/>
    <dgm:cxn modelId="{C8F0789C-731E-43DC-983B-2066C3848BC6}" type="presParOf" srcId="{23BE7D20-F9DA-464D-9474-42E2311721C1}" destId="{972D89D3-0E50-4C2D-BD4A-71DE18ACF959}" srcOrd="1" destOrd="0" presId="urn:microsoft.com/office/officeart/2005/8/layout/hList1"/>
    <dgm:cxn modelId="{62828815-C21D-4168-AF75-30D07334D760}" type="presParOf" srcId="{A62EB9E2-59A2-45A6-8E1B-539F69535CCF}" destId="{1F1F03B9-8251-42D2-9E93-02E63EA6CD7D}" srcOrd="1" destOrd="0" presId="urn:microsoft.com/office/officeart/2005/8/layout/hList1"/>
    <dgm:cxn modelId="{B8ECDF0C-084C-44D3-A590-6F940641BA0F}" type="presParOf" srcId="{A62EB9E2-59A2-45A6-8E1B-539F69535CCF}" destId="{8F358E4B-495A-487F-B50A-EE9294C591B2}" srcOrd="2" destOrd="0" presId="urn:microsoft.com/office/officeart/2005/8/layout/hList1"/>
    <dgm:cxn modelId="{04CCDDA7-0043-463A-8283-6A40D2CB1891}" type="presParOf" srcId="{8F358E4B-495A-487F-B50A-EE9294C591B2}" destId="{84CF5554-26D9-40B3-A89C-56BC09A4B7ED}" srcOrd="0" destOrd="0" presId="urn:microsoft.com/office/officeart/2005/8/layout/hList1"/>
    <dgm:cxn modelId="{BF34140C-BC3A-4CC5-8B37-1821D2E34173}" type="presParOf" srcId="{8F358E4B-495A-487F-B50A-EE9294C591B2}" destId="{CC007DD0-9027-4A6C-9EDA-22E2F9C68A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8A4EC-C365-466D-89E0-91B996C33FF0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2CE1B6-BDD3-42D3-81A8-31C59F53C92B}">
      <dgm:prSet/>
      <dgm:spPr/>
      <dgm:t>
        <a:bodyPr/>
        <a:lstStyle/>
        <a:p>
          <a:r>
            <a:rPr lang="en-IN" dirty="0"/>
            <a:t>Even or Odd.</a:t>
          </a:r>
          <a:endParaRPr lang="en-US" dirty="0"/>
        </a:p>
      </dgm:t>
    </dgm:pt>
    <dgm:pt modelId="{8D074956-8C27-4F9C-B85F-D11016C00DD0}" type="parTrans" cxnId="{54C57E29-5600-4D81-B45F-3902E87D1173}">
      <dgm:prSet/>
      <dgm:spPr/>
      <dgm:t>
        <a:bodyPr/>
        <a:lstStyle/>
        <a:p>
          <a:endParaRPr lang="en-US"/>
        </a:p>
      </dgm:t>
    </dgm:pt>
    <dgm:pt modelId="{ED7F7EAE-A77C-4F04-916D-6AB18B7AEFC8}" type="sibTrans" cxnId="{54C57E29-5600-4D81-B45F-3902E87D1173}">
      <dgm:prSet/>
      <dgm:spPr/>
      <dgm:t>
        <a:bodyPr/>
        <a:lstStyle/>
        <a:p>
          <a:endParaRPr lang="en-US"/>
        </a:p>
      </dgm:t>
    </dgm:pt>
    <dgm:pt modelId="{9213186F-8525-4694-9AB2-6B72866D15E9}">
      <dgm:prSet/>
      <dgm:spPr/>
      <dgm:t>
        <a:bodyPr/>
        <a:lstStyle/>
        <a:p>
          <a:r>
            <a:rPr lang="en-IN" dirty="0"/>
            <a:t>x &amp; 1</a:t>
          </a:r>
          <a:endParaRPr lang="en-US" dirty="0"/>
        </a:p>
      </dgm:t>
    </dgm:pt>
    <dgm:pt modelId="{8F5C25C2-1B3D-404D-8345-D117236D50A7}" type="parTrans" cxnId="{76F64291-4D2E-4FDB-BFB9-DA30E0B8B928}">
      <dgm:prSet/>
      <dgm:spPr/>
      <dgm:t>
        <a:bodyPr/>
        <a:lstStyle/>
        <a:p>
          <a:endParaRPr lang="en-US"/>
        </a:p>
      </dgm:t>
    </dgm:pt>
    <dgm:pt modelId="{B7B63256-1FF3-4738-9979-CE0888C0332E}" type="sibTrans" cxnId="{76F64291-4D2E-4FDB-BFB9-DA30E0B8B928}">
      <dgm:prSet/>
      <dgm:spPr/>
      <dgm:t>
        <a:bodyPr/>
        <a:lstStyle/>
        <a:p>
          <a:endParaRPr lang="en-US"/>
        </a:p>
      </dgm:t>
    </dgm:pt>
    <dgm:pt modelId="{4F4DC8D5-E381-4A47-8B42-E6845E5942DB}">
      <dgm:prSet/>
      <dgm:spPr/>
      <dgm:t>
        <a:bodyPr/>
        <a:lstStyle/>
        <a:p>
          <a:r>
            <a:rPr lang="en-IN"/>
            <a:t>Unset the smallest bit</a:t>
          </a:r>
          <a:endParaRPr lang="en-US"/>
        </a:p>
      </dgm:t>
    </dgm:pt>
    <dgm:pt modelId="{817623F1-43E2-42B2-B0AD-C2989805A5D5}" type="parTrans" cxnId="{FBAAA1B3-C05D-4978-B893-336AB6C7F85E}">
      <dgm:prSet/>
      <dgm:spPr/>
      <dgm:t>
        <a:bodyPr/>
        <a:lstStyle/>
        <a:p>
          <a:endParaRPr lang="en-US"/>
        </a:p>
      </dgm:t>
    </dgm:pt>
    <dgm:pt modelId="{13B0451C-404B-42D3-9596-763A027231FA}" type="sibTrans" cxnId="{FBAAA1B3-C05D-4978-B893-336AB6C7F85E}">
      <dgm:prSet/>
      <dgm:spPr/>
      <dgm:t>
        <a:bodyPr/>
        <a:lstStyle/>
        <a:p>
          <a:endParaRPr lang="en-US"/>
        </a:p>
      </dgm:t>
    </dgm:pt>
    <dgm:pt modelId="{C79E6E50-198E-4EE0-8DE3-31AC641F5596}">
      <dgm:prSet/>
      <dgm:spPr/>
      <dgm:t>
        <a:bodyPr/>
        <a:lstStyle/>
        <a:p>
          <a:r>
            <a:rPr lang="en-IN"/>
            <a:t>n &amp; (n - 1)</a:t>
          </a:r>
          <a:endParaRPr lang="en-US"/>
        </a:p>
      </dgm:t>
    </dgm:pt>
    <dgm:pt modelId="{BCA4E773-EEFA-4C71-BC2E-BAA6FE9BB0E3}" type="parTrans" cxnId="{676E3A7A-6B1F-4E57-B497-707339C9A2C3}">
      <dgm:prSet/>
      <dgm:spPr/>
      <dgm:t>
        <a:bodyPr/>
        <a:lstStyle/>
        <a:p>
          <a:endParaRPr lang="en-US"/>
        </a:p>
      </dgm:t>
    </dgm:pt>
    <dgm:pt modelId="{53A2EDB1-D5A1-4976-B82E-2E55A397E5C6}" type="sibTrans" cxnId="{676E3A7A-6B1F-4E57-B497-707339C9A2C3}">
      <dgm:prSet/>
      <dgm:spPr/>
      <dgm:t>
        <a:bodyPr/>
        <a:lstStyle/>
        <a:p>
          <a:endParaRPr lang="en-US"/>
        </a:p>
      </dgm:t>
    </dgm:pt>
    <dgm:pt modelId="{428E390E-0441-450E-A96D-BA8C9C650891}">
      <dgm:prSet/>
      <dgm:spPr/>
      <dgm:t>
        <a:bodyPr/>
        <a:lstStyle/>
        <a:p>
          <a:r>
            <a:rPr lang="en-IN"/>
            <a:t>Checking i</a:t>
          </a:r>
          <a:r>
            <a:rPr lang="en-IN" baseline="30000"/>
            <a:t>th</a:t>
          </a:r>
          <a:r>
            <a:rPr lang="en-IN"/>
            <a:t> bit is set to 1.</a:t>
          </a:r>
          <a:endParaRPr lang="en-US"/>
        </a:p>
      </dgm:t>
    </dgm:pt>
    <dgm:pt modelId="{76E9D5C3-4B50-43D8-AF20-74F0EE5B6C80}" type="parTrans" cxnId="{63BFD923-EF43-4AEF-8BB5-BA28D2638452}">
      <dgm:prSet/>
      <dgm:spPr/>
      <dgm:t>
        <a:bodyPr/>
        <a:lstStyle/>
        <a:p>
          <a:endParaRPr lang="en-US"/>
        </a:p>
      </dgm:t>
    </dgm:pt>
    <dgm:pt modelId="{4F47E73E-E86E-4DE5-A012-334378A43EFD}" type="sibTrans" cxnId="{63BFD923-EF43-4AEF-8BB5-BA28D2638452}">
      <dgm:prSet/>
      <dgm:spPr/>
      <dgm:t>
        <a:bodyPr/>
        <a:lstStyle/>
        <a:p>
          <a:endParaRPr lang="en-US"/>
        </a:p>
      </dgm:t>
    </dgm:pt>
    <dgm:pt modelId="{065C128B-1E23-4364-BFCA-00DF33D00806}">
      <dgm:prSet/>
      <dgm:spPr/>
      <dgm:t>
        <a:bodyPr/>
        <a:lstStyle/>
        <a:p>
          <a:r>
            <a:rPr lang="en-IN"/>
            <a:t>x &amp; (1 &lt;&lt; i)</a:t>
          </a:r>
          <a:endParaRPr lang="en-US"/>
        </a:p>
      </dgm:t>
    </dgm:pt>
    <dgm:pt modelId="{E626C550-0A76-4C43-8DA5-60A36113A449}" type="parTrans" cxnId="{D1BCD6BD-F545-4B34-BBCB-7D4A24D84263}">
      <dgm:prSet/>
      <dgm:spPr/>
      <dgm:t>
        <a:bodyPr/>
        <a:lstStyle/>
        <a:p>
          <a:endParaRPr lang="en-US"/>
        </a:p>
      </dgm:t>
    </dgm:pt>
    <dgm:pt modelId="{3296C3A4-E855-4561-BFF9-C9DB0CB2C728}" type="sibTrans" cxnId="{D1BCD6BD-F545-4B34-BBCB-7D4A24D84263}">
      <dgm:prSet/>
      <dgm:spPr/>
      <dgm:t>
        <a:bodyPr/>
        <a:lstStyle/>
        <a:p>
          <a:endParaRPr lang="en-US"/>
        </a:p>
      </dgm:t>
    </dgm:pt>
    <dgm:pt modelId="{FE138195-59B3-43CC-8AE1-EFEB2CF73BD6}">
      <dgm:prSet/>
      <dgm:spPr/>
      <dgm:t>
        <a:bodyPr/>
        <a:lstStyle/>
        <a:p>
          <a:r>
            <a:rPr lang="en-IN"/>
            <a:t>Get the smallest bit.</a:t>
          </a:r>
          <a:endParaRPr lang="en-US"/>
        </a:p>
      </dgm:t>
    </dgm:pt>
    <dgm:pt modelId="{CCAADAE1-7496-46A7-8588-246F1F28035B}" type="parTrans" cxnId="{CBACD146-6122-485A-A5C2-079EA0244EDC}">
      <dgm:prSet/>
      <dgm:spPr/>
      <dgm:t>
        <a:bodyPr/>
        <a:lstStyle/>
        <a:p>
          <a:endParaRPr lang="en-US"/>
        </a:p>
      </dgm:t>
    </dgm:pt>
    <dgm:pt modelId="{B2698320-D369-450A-B7FF-7B1517DE2841}" type="sibTrans" cxnId="{CBACD146-6122-485A-A5C2-079EA0244EDC}">
      <dgm:prSet/>
      <dgm:spPr/>
      <dgm:t>
        <a:bodyPr/>
        <a:lstStyle/>
        <a:p>
          <a:endParaRPr lang="en-US"/>
        </a:p>
      </dgm:t>
    </dgm:pt>
    <dgm:pt modelId="{E54C287E-0088-44C2-9A62-4F8EC1A77BDB}">
      <dgm:prSet/>
      <dgm:spPr/>
      <dgm:t>
        <a:bodyPr/>
        <a:lstStyle/>
        <a:p>
          <a:r>
            <a:rPr lang="en-IN"/>
            <a:t>x &amp; -x</a:t>
          </a:r>
          <a:endParaRPr lang="en-US"/>
        </a:p>
      </dgm:t>
    </dgm:pt>
    <dgm:pt modelId="{933BF2FA-B3E3-4D53-9CD0-A48DB1281258}" type="parTrans" cxnId="{3A59D74C-B1C6-41CE-9E96-BE5FA4290EC2}">
      <dgm:prSet/>
      <dgm:spPr/>
      <dgm:t>
        <a:bodyPr/>
        <a:lstStyle/>
        <a:p>
          <a:endParaRPr lang="en-US"/>
        </a:p>
      </dgm:t>
    </dgm:pt>
    <dgm:pt modelId="{4564A356-7C63-4005-8159-E8AFCE9F14E2}" type="sibTrans" cxnId="{3A59D74C-B1C6-41CE-9E96-BE5FA4290EC2}">
      <dgm:prSet/>
      <dgm:spPr/>
      <dgm:t>
        <a:bodyPr/>
        <a:lstStyle/>
        <a:p>
          <a:endParaRPr lang="en-US"/>
        </a:p>
      </dgm:t>
    </dgm:pt>
    <dgm:pt modelId="{95BBA2F0-BB16-4263-B2EC-A9B12C89C918}" type="pres">
      <dgm:prSet presAssocID="{E068A4EC-C365-466D-89E0-91B996C33FF0}" presName="Name0" presStyleCnt="0">
        <dgm:presLayoutVars>
          <dgm:dir/>
          <dgm:animLvl val="lvl"/>
          <dgm:resizeHandles val="exact"/>
        </dgm:presLayoutVars>
      </dgm:prSet>
      <dgm:spPr/>
    </dgm:pt>
    <dgm:pt modelId="{A957B647-EEEC-4E0C-A578-20427A1AD56E}" type="pres">
      <dgm:prSet presAssocID="{AC2CE1B6-BDD3-42D3-81A8-31C59F53C92B}" presName="linNode" presStyleCnt="0"/>
      <dgm:spPr/>
    </dgm:pt>
    <dgm:pt modelId="{4D20B23E-A244-4E6B-B546-9DEB0D5FF3F8}" type="pres">
      <dgm:prSet presAssocID="{AC2CE1B6-BDD3-42D3-81A8-31C59F53C92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41889A2-977C-4E0B-BFE1-6412F98FD72A}" type="pres">
      <dgm:prSet presAssocID="{AC2CE1B6-BDD3-42D3-81A8-31C59F53C92B}" presName="descendantText" presStyleLbl="alignAccFollowNode1" presStyleIdx="0" presStyleCnt="4">
        <dgm:presLayoutVars>
          <dgm:bulletEnabled val="1"/>
        </dgm:presLayoutVars>
      </dgm:prSet>
      <dgm:spPr/>
    </dgm:pt>
    <dgm:pt modelId="{92DB6C5F-41C2-492D-BDC6-69EE3E28FAE9}" type="pres">
      <dgm:prSet presAssocID="{ED7F7EAE-A77C-4F04-916D-6AB18B7AEFC8}" presName="sp" presStyleCnt="0"/>
      <dgm:spPr/>
    </dgm:pt>
    <dgm:pt modelId="{363EA0DD-88F8-4333-A117-DE4D76FD3B0D}" type="pres">
      <dgm:prSet presAssocID="{4F4DC8D5-E381-4A47-8B42-E6845E5942DB}" presName="linNode" presStyleCnt="0"/>
      <dgm:spPr/>
    </dgm:pt>
    <dgm:pt modelId="{DD5D60F3-F87C-4075-AAF6-82FD66932437}" type="pres">
      <dgm:prSet presAssocID="{4F4DC8D5-E381-4A47-8B42-E6845E5942D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C0F6035-ADF1-4DEE-BD87-49D3E903A1F9}" type="pres">
      <dgm:prSet presAssocID="{4F4DC8D5-E381-4A47-8B42-E6845E5942DB}" presName="descendantText" presStyleLbl="alignAccFollowNode1" presStyleIdx="1" presStyleCnt="4">
        <dgm:presLayoutVars>
          <dgm:bulletEnabled val="1"/>
        </dgm:presLayoutVars>
      </dgm:prSet>
      <dgm:spPr/>
    </dgm:pt>
    <dgm:pt modelId="{10DBEA65-14A5-423E-BEF5-6A39FD4919B3}" type="pres">
      <dgm:prSet presAssocID="{13B0451C-404B-42D3-9596-763A027231FA}" presName="sp" presStyleCnt="0"/>
      <dgm:spPr/>
    </dgm:pt>
    <dgm:pt modelId="{EDD9550C-3B83-4DBC-826E-E472E9F3018E}" type="pres">
      <dgm:prSet presAssocID="{428E390E-0441-450E-A96D-BA8C9C650891}" presName="linNode" presStyleCnt="0"/>
      <dgm:spPr/>
    </dgm:pt>
    <dgm:pt modelId="{0C2454BA-FE7B-48D4-B009-DB4DB71B01B9}" type="pres">
      <dgm:prSet presAssocID="{428E390E-0441-450E-A96D-BA8C9C65089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438C6DC-80C5-4FD5-8485-1318F031CB70}" type="pres">
      <dgm:prSet presAssocID="{428E390E-0441-450E-A96D-BA8C9C650891}" presName="descendantText" presStyleLbl="alignAccFollowNode1" presStyleIdx="2" presStyleCnt="4">
        <dgm:presLayoutVars>
          <dgm:bulletEnabled val="1"/>
        </dgm:presLayoutVars>
      </dgm:prSet>
      <dgm:spPr/>
    </dgm:pt>
    <dgm:pt modelId="{A6F2025C-31B0-4282-BB20-880A9EF45707}" type="pres">
      <dgm:prSet presAssocID="{4F47E73E-E86E-4DE5-A012-334378A43EFD}" presName="sp" presStyleCnt="0"/>
      <dgm:spPr/>
    </dgm:pt>
    <dgm:pt modelId="{C5BCC500-B8F0-4179-83D4-5144BC6534F6}" type="pres">
      <dgm:prSet presAssocID="{FE138195-59B3-43CC-8AE1-EFEB2CF73BD6}" presName="linNode" presStyleCnt="0"/>
      <dgm:spPr/>
    </dgm:pt>
    <dgm:pt modelId="{B2C21078-B520-4BC5-9D68-C202F3051E43}" type="pres">
      <dgm:prSet presAssocID="{FE138195-59B3-43CC-8AE1-EFEB2CF73BD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1CA1354-DDB0-4309-A52E-1CF008B0A372}" type="pres">
      <dgm:prSet presAssocID="{FE138195-59B3-43CC-8AE1-EFEB2CF73BD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8C573C0F-C91C-432A-9C18-0304A1A1ED1B}" type="presOf" srcId="{9213186F-8525-4694-9AB2-6B72866D15E9}" destId="{E41889A2-977C-4E0B-BFE1-6412F98FD72A}" srcOrd="0" destOrd="0" presId="urn:microsoft.com/office/officeart/2005/8/layout/vList5"/>
    <dgm:cxn modelId="{63BFD923-EF43-4AEF-8BB5-BA28D2638452}" srcId="{E068A4EC-C365-466D-89E0-91B996C33FF0}" destId="{428E390E-0441-450E-A96D-BA8C9C650891}" srcOrd="2" destOrd="0" parTransId="{76E9D5C3-4B50-43D8-AF20-74F0EE5B6C80}" sibTransId="{4F47E73E-E86E-4DE5-A012-334378A43EFD}"/>
    <dgm:cxn modelId="{54C57E29-5600-4D81-B45F-3902E87D1173}" srcId="{E068A4EC-C365-466D-89E0-91B996C33FF0}" destId="{AC2CE1B6-BDD3-42D3-81A8-31C59F53C92B}" srcOrd="0" destOrd="0" parTransId="{8D074956-8C27-4F9C-B85F-D11016C00DD0}" sibTransId="{ED7F7EAE-A77C-4F04-916D-6AB18B7AEFC8}"/>
    <dgm:cxn modelId="{4F04C235-592C-4827-8BB6-BBF6C81EA5B2}" type="presOf" srcId="{065C128B-1E23-4364-BFCA-00DF33D00806}" destId="{9438C6DC-80C5-4FD5-8485-1318F031CB70}" srcOrd="0" destOrd="0" presId="urn:microsoft.com/office/officeart/2005/8/layout/vList5"/>
    <dgm:cxn modelId="{64B57760-10FC-4D47-A00C-91B9328BDCFA}" type="presOf" srcId="{E54C287E-0088-44C2-9A62-4F8EC1A77BDB}" destId="{11CA1354-DDB0-4309-A52E-1CF008B0A372}" srcOrd="0" destOrd="0" presId="urn:microsoft.com/office/officeart/2005/8/layout/vList5"/>
    <dgm:cxn modelId="{CBACD146-6122-485A-A5C2-079EA0244EDC}" srcId="{E068A4EC-C365-466D-89E0-91B996C33FF0}" destId="{FE138195-59B3-43CC-8AE1-EFEB2CF73BD6}" srcOrd="3" destOrd="0" parTransId="{CCAADAE1-7496-46A7-8588-246F1F28035B}" sibTransId="{B2698320-D369-450A-B7FF-7B1517DE2841}"/>
    <dgm:cxn modelId="{3A59D74C-B1C6-41CE-9E96-BE5FA4290EC2}" srcId="{FE138195-59B3-43CC-8AE1-EFEB2CF73BD6}" destId="{E54C287E-0088-44C2-9A62-4F8EC1A77BDB}" srcOrd="0" destOrd="0" parTransId="{933BF2FA-B3E3-4D53-9CD0-A48DB1281258}" sibTransId="{4564A356-7C63-4005-8159-E8AFCE9F14E2}"/>
    <dgm:cxn modelId="{5C8F8953-4FC4-4781-A12F-690037BDB507}" type="presOf" srcId="{4F4DC8D5-E381-4A47-8B42-E6845E5942DB}" destId="{DD5D60F3-F87C-4075-AAF6-82FD66932437}" srcOrd="0" destOrd="0" presId="urn:microsoft.com/office/officeart/2005/8/layout/vList5"/>
    <dgm:cxn modelId="{676E3A7A-6B1F-4E57-B497-707339C9A2C3}" srcId="{4F4DC8D5-E381-4A47-8B42-E6845E5942DB}" destId="{C79E6E50-198E-4EE0-8DE3-31AC641F5596}" srcOrd="0" destOrd="0" parTransId="{BCA4E773-EEFA-4C71-BC2E-BAA6FE9BB0E3}" sibTransId="{53A2EDB1-D5A1-4976-B82E-2E55A397E5C6}"/>
    <dgm:cxn modelId="{FDA3C090-A030-4F04-94DD-57116E0FE859}" type="presOf" srcId="{C79E6E50-198E-4EE0-8DE3-31AC641F5596}" destId="{AC0F6035-ADF1-4DEE-BD87-49D3E903A1F9}" srcOrd="0" destOrd="0" presId="urn:microsoft.com/office/officeart/2005/8/layout/vList5"/>
    <dgm:cxn modelId="{76F64291-4D2E-4FDB-BFB9-DA30E0B8B928}" srcId="{AC2CE1B6-BDD3-42D3-81A8-31C59F53C92B}" destId="{9213186F-8525-4694-9AB2-6B72866D15E9}" srcOrd="0" destOrd="0" parTransId="{8F5C25C2-1B3D-404D-8345-D117236D50A7}" sibTransId="{B7B63256-1FF3-4738-9979-CE0888C0332E}"/>
    <dgm:cxn modelId="{95186D9B-D5EF-45B4-ADB1-A56CCF69714A}" type="presOf" srcId="{FE138195-59B3-43CC-8AE1-EFEB2CF73BD6}" destId="{B2C21078-B520-4BC5-9D68-C202F3051E43}" srcOrd="0" destOrd="0" presId="urn:microsoft.com/office/officeart/2005/8/layout/vList5"/>
    <dgm:cxn modelId="{0A1091A0-8FDA-41E2-B1C3-A9AF89E1ED1B}" type="presOf" srcId="{E068A4EC-C365-466D-89E0-91B996C33FF0}" destId="{95BBA2F0-BB16-4263-B2EC-A9B12C89C918}" srcOrd="0" destOrd="0" presId="urn:microsoft.com/office/officeart/2005/8/layout/vList5"/>
    <dgm:cxn modelId="{FBAAA1B3-C05D-4978-B893-336AB6C7F85E}" srcId="{E068A4EC-C365-466D-89E0-91B996C33FF0}" destId="{4F4DC8D5-E381-4A47-8B42-E6845E5942DB}" srcOrd="1" destOrd="0" parTransId="{817623F1-43E2-42B2-B0AD-C2989805A5D5}" sibTransId="{13B0451C-404B-42D3-9596-763A027231FA}"/>
    <dgm:cxn modelId="{D1BCD6BD-F545-4B34-BBCB-7D4A24D84263}" srcId="{428E390E-0441-450E-A96D-BA8C9C650891}" destId="{065C128B-1E23-4364-BFCA-00DF33D00806}" srcOrd="0" destOrd="0" parTransId="{E626C550-0A76-4C43-8DA5-60A36113A449}" sibTransId="{3296C3A4-E855-4561-BFF9-C9DB0CB2C728}"/>
    <dgm:cxn modelId="{5E3F62D7-E6A7-428C-9E42-BFD701EDFC3A}" type="presOf" srcId="{428E390E-0441-450E-A96D-BA8C9C650891}" destId="{0C2454BA-FE7B-48D4-B009-DB4DB71B01B9}" srcOrd="0" destOrd="0" presId="urn:microsoft.com/office/officeart/2005/8/layout/vList5"/>
    <dgm:cxn modelId="{782501E5-18B6-4BA7-A8B8-78F8538FE9E5}" type="presOf" srcId="{AC2CE1B6-BDD3-42D3-81A8-31C59F53C92B}" destId="{4D20B23E-A244-4E6B-B546-9DEB0D5FF3F8}" srcOrd="0" destOrd="0" presId="urn:microsoft.com/office/officeart/2005/8/layout/vList5"/>
    <dgm:cxn modelId="{5AB4315D-EE1F-4C4A-A6FB-AB4C50061DE0}" type="presParOf" srcId="{95BBA2F0-BB16-4263-B2EC-A9B12C89C918}" destId="{A957B647-EEEC-4E0C-A578-20427A1AD56E}" srcOrd="0" destOrd="0" presId="urn:microsoft.com/office/officeart/2005/8/layout/vList5"/>
    <dgm:cxn modelId="{3717B43B-59E7-4885-A085-A8BE93FA8123}" type="presParOf" srcId="{A957B647-EEEC-4E0C-A578-20427A1AD56E}" destId="{4D20B23E-A244-4E6B-B546-9DEB0D5FF3F8}" srcOrd="0" destOrd="0" presId="urn:microsoft.com/office/officeart/2005/8/layout/vList5"/>
    <dgm:cxn modelId="{F154883E-A701-48DA-9D4C-E57A94C92589}" type="presParOf" srcId="{A957B647-EEEC-4E0C-A578-20427A1AD56E}" destId="{E41889A2-977C-4E0B-BFE1-6412F98FD72A}" srcOrd="1" destOrd="0" presId="urn:microsoft.com/office/officeart/2005/8/layout/vList5"/>
    <dgm:cxn modelId="{00D3DA5C-5ACB-45F1-9F92-9C4572D77A6D}" type="presParOf" srcId="{95BBA2F0-BB16-4263-B2EC-A9B12C89C918}" destId="{92DB6C5F-41C2-492D-BDC6-69EE3E28FAE9}" srcOrd="1" destOrd="0" presId="urn:microsoft.com/office/officeart/2005/8/layout/vList5"/>
    <dgm:cxn modelId="{EBCFC84A-F22A-4F54-ADC5-AEAA9AC5298C}" type="presParOf" srcId="{95BBA2F0-BB16-4263-B2EC-A9B12C89C918}" destId="{363EA0DD-88F8-4333-A117-DE4D76FD3B0D}" srcOrd="2" destOrd="0" presId="urn:microsoft.com/office/officeart/2005/8/layout/vList5"/>
    <dgm:cxn modelId="{68F5929D-7AD0-4025-B1B8-AC00123FCF92}" type="presParOf" srcId="{363EA0DD-88F8-4333-A117-DE4D76FD3B0D}" destId="{DD5D60F3-F87C-4075-AAF6-82FD66932437}" srcOrd="0" destOrd="0" presId="urn:microsoft.com/office/officeart/2005/8/layout/vList5"/>
    <dgm:cxn modelId="{DC1A6B9D-362B-43B6-A93E-A5058FE35157}" type="presParOf" srcId="{363EA0DD-88F8-4333-A117-DE4D76FD3B0D}" destId="{AC0F6035-ADF1-4DEE-BD87-49D3E903A1F9}" srcOrd="1" destOrd="0" presId="urn:microsoft.com/office/officeart/2005/8/layout/vList5"/>
    <dgm:cxn modelId="{58525DAA-2E27-4AC2-B17F-1D8EB1DDE0E2}" type="presParOf" srcId="{95BBA2F0-BB16-4263-B2EC-A9B12C89C918}" destId="{10DBEA65-14A5-423E-BEF5-6A39FD4919B3}" srcOrd="3" destOrd="0" presId="urn:microsoft.com/office/officeart/2005/8/layout/vList5"/>
    <dgm:cxn modelId="{1BCBB64F-E6EE-4252-96ED-99734084D050}" type="presParOf" srcId="{95BBA2F0-BB16-4263-B2EC-A9B12C89C918}" destId="{EDD9550C-3B83-4DBC-826E-E472E9F3018E}" srcOrd="4" destOrd="0" presId="urn:microsoft.com/office/officeart/2005/8/layout/vList5"/>
    <dgm:cxn modelId="{56DA5162-9347-430D-A041-6D156A63DD15}" type="presParOf" srcId="{EDD9550C-3B83-4DBC-826E-E472E9F3018E}" destId="{0C2454BA-FE7B-48D4-B009-DB4DB71B01B9}" srcOrd="0" destOrd="0" presId="urn:microsoft.com/office/officeart/2005/8/layout/vList5"/>
    <dgm:cxn modelId="{31F6AB24-5585-4471-8902-9FDBAC477793}" type="presParOf" srcId="{EDD9550C-3B83-4DBC-826E-E472E9F3018E}" destId="{9438C6DC-80C5-4FD5-8485-1318F031CB70}" srcOrd="1" destOrd="0" presId="urn:microsoft.com/office/officeart/2005/8/layout/vList5"/>
    <dgm:cxn modelId="{2D162FC1-974B-4C73-9335-27EE54C236C9}" type="presParOf" srcId="{95BBA2F0-BB16-4263-B2EC-A9B12C89C918}" destId="{A6F2025C-31B0-4282-BB20-880A9EF45707}" srcOrd="5" destOrd="0" presId="urn:microsoft.com/office/officeart/2005/8/layout/vList5"/>
    <dgm:cxn modelId="{96C07C54-28C2-420A-8EFF-7B6D82E77E91}" type="presParOf" srcId="{95BBA2F0-BB16-4263-B2EC-A9B12C89C918}" destId="{C5BCC500-B8F0-4179-83D4-5144BC6534F6}" srcOrd="6" destOrd="0" presId="urn:microsoft.com/office/officeart/2005/8/layout/vList5"/>
    <dgm:cxn modelId="{6CD06F65-A40C-46C9-9169-49A6C53A8FC4}" type="presParOf" srcId="{C5BCC500-B8F0-4179-83D4-5144BC6534F6}" destId="{B2C21078-B520-4BC5-9D68-C202F3051E43}" srcOrd="0" destOrd="0" presId="urn:microsoft.com/office/officeart/2005/8/layout/vList5"/>
    <dgm:cxn modelId="{653AFE47-F796-40BC-872B-E1B161A7086C}" type="presParOf" srcId="{C5BCC500-B8F0-4179-83D4-5144BC6534F6}" destId="{11CA1354-DDB0-4309-A52E-1CF008B0A3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AC0176-5341-4437-A79A-3576E67A403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191E2B-D79A-42C3-8553-41D53599B4AB}">
      <dgm:prSet/>
      <dgm:spPr/>
      <dgm:t>
        <a:bodyPr/>
        <a:lstStyle/>
        <a:p>
          <a:r>
            <a:rPr lang="pl-PL"/>
            <a:t>l = 10110100101</a:t>
          </a:r>
          <a:endParaRPr lang="en-US"/>
        </a:p>
      </dgm:t>
    </dgm:pt>
    <dgm:pt modelId="{2F432863-09E0-4957-BA8F-69D9EB379C53}" type="parTrans" cxnId="{CCD80B1D-ECFB-401B-9D7A-C9794DC47ADD}">
      <dgm:prSet/>
      <dgm:spPr/>
      <dgm:t>
        <a:bodyPr/>
        <a:lstStyle/>
        <a:p>
          <a:endParaRPr lang="en-US"/>
        </a:p>
      </dgm:t>
    </dgm:pt>
    <dgm:pt modelId="{89A7E116-D1EB-4521-BD1B-80CD0D6F691C}" type="sibTrans" cxnId="{CCD80B1D-ECFB-401B-9D7A-C9794DC47ADD}">
      <dgm:prSet/>
      <dgm:spPr/>
      <dgm:t>
        <a:bodyPr/>
        <a:lstStyle/>
        <a:p>
          <a:endParaRPr lang="en-US"/>
        </a:p>
      </dgm:t>
    </dgm:pt>
    <dgm:pt modelId="{97758273-5933-4FDB-9BA5-8068A6A62FDB}">
      <dgm:prSet/>
      <dgm:spPr/>
      <dgm:t>
        <a:bodyPr/>
        <a:lstStyle/>
        <a:p>
          <a:r>
            <a:rPr lang="pl-PL"/>
            <a:t>r = 10110110001</a:t>
          </a:r>
          <a:endParaRPr lang="en-US"/>
        </a:p>
      </dgm:t>
    </dgm:pt>
    <dgm:pt modelId="{5AD31D81-3009-491C-A5D4-BABDAA08A18F}" type="parTrans" cxnId="{3BE8DA32-1D77-42AD-9D08-10FB96E17738}">
      <dgm:prSet/>
      <dgm:spPr/>
      <dgm:t>
        <a:bodyPr/>
        <a:lstStyle/>
        <a:p>
          <a:endParaRPr lang="en-US"/>
        </a:p>
      </dgm:t>
    </dgm:pt>
    <dgm:pt modelId="{27F28FC5-FF4C-498A-A555-8AD9A177464A}" type="sibTrans" cxnId="{3BE8DA32-1D77-42AD-9D08-10FB96E17738}">
      <dgm:prSet/>
      <dgm:spPr/>
      <dgm:t>
        <a:bodyPr/>
        <a:lstStyle/>
        <a:p>
          <a:endParaRPr lang="en-US"/>
        </a:p>
      </dgm:t>
    </dgm:pt>
    <dgm:pt modelId="{5B7C0B41-7E89-4315-BFF0-4E495C62D75D}">
      <dgm:prSet/>
      <dgm:spPr/>
      <dgm:t>
        <a:bodyPr/>
        <a:lstStyle/>
        <a:p>
          <a:r>
            <a:rPr lang="pl-PL"/>
            <a:t>x = 10110101111</a:t>
          </a:r>
          <a:endParaRPr lang="en-US"/>
        </a:p>
      </dgm:t>
    </dgm:pt>
    <dgm:pt modelId="{D8A8E016-C53A-4B05-B5AB-438EC843B768}" type="parTrans" cxnId="{3C91AE29-9894-47C4-B86E-644AE654FE1A}">
      <dgm:prSet/>
      <dgm:spPr/>
      <dgm:t>
        <a:bodyPr/>
        <a:lstStyle/>
        <a:p>
          <a:endParaRPr lang="en-US"/>
        </a:p>
      </dgm:t>
    </dgm:pt>
    <dgm:pt modelId="{5AEBDD38-BAD3-4660-9429-19B8A6A4C3D0}" type="sibTrans" cxnId="{3C91AE29-9894-47C4-B86E-644AE654FE1A}">
      <dgm:prSet/>
      <dgm:spPr/>
      <dgm:t>
        <a:bodyPr/>
        <a:lstStyle/>
        <a:p>
          <a:endParaRPr lang="en-US"/>
        </a:p>
      </dgm:t>
    </dgm:pt>
    <dgm:pt modelId="{FA33C53F-66FC-4BE9-90D8-62EEE0989D85}">
      <dgm:prSet/>
      <dgm:spPr/>
      <dgm:t>
        <a:bodyPr/>
        <a:lstStyle/>
        <a:p>
          <a:r>
            <a:rPr lang="pl-PL"/>
            <a:t>z = l ^ r = 00000010100</a:t>
          </a:r>
          <a:endParaRPr lang="en-US"/>
        </a:p>
      </dgm:t>
    </dgm:pt>
    <dgm:pt modelId="{9FC957A7-9636-4B91-A571-2330578CE3EC}" type="parTrans" cxnId="{B61BD6E7-182D-4554-AC89-6F78EA886128}">
      <dgm:prSet/>
      <dgm:spPr/>
      <dgm:t>
        <a:bodyPr/>
        <a:lstStyle/>
        <a:p>
          <a:endParaRPr lang="en-US"/>
        </a:p>
      </dgm:t>
    </dgm:pt>
    <dgm:pt modelId="{BECD7FD8-48B3-4D10-8078-FBF2B4E7DE89}" type="sibTrans" cxnId="{B61BD6E7-182D-4554-AC89-6F78EA886128}">
      <dgm:prSet/>
      <dgm:spPr/>
      <dgm:t>
        <a:bodyPr/>
        <a:lstStyle/>
        <a:p>
          <a:endParaRPr lang="en-US"/>
        </a:p>
      </dgm:t>
    </dgm:pt>
    <dgm:pt modelId="{61C8045A-69CD-4AA9-B14A-C539EF360ECD}">
      <dgm:prSet/>
      <dgm:spPr/>
      <dgm:t>
        <a:bodyPr/>
        <a:lstStyle/>
        <a:p>
          <a:r>
            <a:rPr lang="pl-PL"/>
            <a:t>i = 32 - __builtin_clz(z)</a:t>
          </a:r>
          <a:endParaRPr lang="en-US"/>
        </a:p>
      </dgm:t>
    </dgm:pt>
    <dgm:pt modelId="{97639A7B-2BD5-461A-BD99-7A2DBF131103}" type="parTrans" cxnId="{6793FB86-D2AB-4A03-B7AB-C72492205EF1}">
      <dgm:prSet/>
      <dgm:spPr/>
      <dgm:t>
        <a:bodyPr/>
        <a:lstStyle/>
        <a:p>
          <a:endParaRPr lang="en-US"/>
        </a:p>
      </dgm:t>
    </dgm:pt>
    <dgm:pt modelId="{0AB2DDF3-6277-44CF-A39E-DDDE3AB512BC}" type="sibTrans" cxnId="{6793FB86-D2AB-4A03-B7AB-C72492205EF1}">
      <dgm:prSet/>
      <dgm:spPr/>
      <dgm:t>
        <a:bodyPr/>
        <a:lstStyle/>
        <a:p>
          <a:endParaRPr lang="en-US"/>
        </a:p>
      </dgm:t>
    </dgm:pt>
    <dgm:pt modelId="{05BAA1D5-7058-42E1-94E2-84B1EC430461}">
      <dgm:prSet/>
      <dgm:spPr/>
      <dgm:t>
        <a:bodyPr/>
        <a:lstStyle/>
        <a:p>
          <a:r>
            <a:rPr lang="pl-PL"/>
            <a:t>ans = l | ((1 &lt;&lt; i) - 1) = 10110101111</a:t>
          </a:r>
          <a:endParaRPr lang="en-US"/>
        </a:p>
      </dgm:t>
    </dgm:pt>
    <dgm:pt modelId="{438F6E27-0AC1-44F3-A79F-394E7A24BBF7}" type="parTrans" cxnId="{3978BEB3-27F4-4A4B-8CC5-CAF22E9B6CB0}">
      <dgm:prSet/>
      <dgm:spPr/>
      <dgm:t>
        <a:bodyPr/>
        <a:lstStyle/>
        <a:p>
          <a:endParaRPr lang="en-US"/>
        </a:p>
      </dgm:t>
    </dgm:pt>
    <dgm:pt modelId="{3C66421E-C9FE-4702-A1E6-8F07682A154D}" type="sibTrans" cxnId="{3978BEB3-27F4-4A4B-8CC5-CAF22E9B6CB0}">
      <dgm:prSet/>
      <dgm:spPr/>
      <dgm:t>
        <a:bodyPr/>
        <a:lstStyle/>
        <a:p>
          <a:endParaRPr lang="en-US"/>
        </a:p>
      </dgm:t>
    </dgm:pt>
    <dgm:pt modelId="{0AFEBDC4-B6D2-4D6A-B78F-3ABEE7999602}" type="pres">
      <dgm:prSet presAssocID="{64AC0176-5341-4437-A79A-3576E67A403E}" presName="linear" presStyleCnt="0">
        <dgm:presLayoutVars>
          <dgm:animLvl val="lvl"/>
          <dgm:resizeHandles val="exact"/>
        </dgm:presLayoutVars>
      </dgm:prSet>
      <dgm:spPr/>
    </dgm:pt>
    <dgm:pt modelId="{0FF376BD-7A7D-4D2E-BA6B-AC811453D4E1}" type="pres">
      <dgm:prSet presAssocID="{2E191E2B-D79A-42C3-8553-41D53599B4A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F0613D5-BDE9-48DB-A812-5F0CF2FCE4C0}" type="pres">
      <dgm:prSet presAssocID="{89A7E116-D1EB-4521-BD1B-80CD0D6F691C}" presName="spacer" presStyleCnt="0"/>
      <dgm:spPr/>
    </dgm:pt>
    <dgm:pt modelId="{EA88964D-7B02-41B6-9505-41C3CE2E75F3}" type="pres">
      <dgm:prSet presAssocID="{97758273-5933-4FDB-9BA5-8068A6A62FD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B73665-EBE0-4BF6-91CE-33315EC5B12A}" type="pres">
      <dgm:prSet presAssocID="{27F28FC5-FF4C-498A-A555-8AD9A177464A}" presName="spacer" presStyleCnt="0"/>
      <dgm:spPr/>
    </dgm:pt>
    <dgm:pt modelId="{31F68C41-8DAA-447F-ACF1-2937C3697D9B}" type="pres">
      <dgm:prSet presAssocID="{5B7C0B41-7E89-4315-BFF0-4E495C62D7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8287554-028D-4B4F-8161-0187DA77960B}" type="pres">
      <dgm:prSet presAssocID="{5AEBDD38-BAD3-4660-9429-19B8A6A4C3D0}" presName="spacer" presStyleCnt="0"/>
      <dgm:spPr/>
    </dgm:pt>
    <dgm:pt modelId="{7AF0008E-5477-411B-B80B-B69648820DC4}" type="pres">
      <dgm:prSet presAssocID="{FA33C53F-66FC-4BE9-90D8-62EEE0989D8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69B89F-7A6D-4A13-BA76-4D182A96F724}" type="pres">
      <dgm:prSet presAssocID="{BECD7FD8-48B3-4D10-8078-FBF2B4E7DE89}" presName="spacer" presStyleCnt="0"/>
      <dgm:spPr/>
    </dgm:pt>
    <dgm:pt modelId="{EC5AC567-BFBA-4CC4-B6D7-6EB020D889A8}" type="pres">
      <dgm:prSet presAssocID="{61C8045A-69CD-4AA9-B14A-C539EF360EC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1B528C-A15D-4A75-AF97-F626DFC79C9D}" type="pres">
      <dgm:prSet presAssocID="{0AB2DDF3-6277-44CF-A39E-DDDE3AB512BC}" presName="spacer" presStyleCnt="0"/>
      <dgm:spPr/>
    </dgm:pt>
    <dgm:pt modelId="{008C9DB4-3B5B-4362-B11A-2F016D10F3A3}" type="pres">
      <dgm:prSet presAssocID="{05BAA1D5-7058-42E1-94E2-84B1EC43046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CD80B1D-ECFB-401B-9D7A-C9794DC47ADD}" srcId="{64AC0176-5341-4437-A79A-3576E67A403E}" destId="{2E191E2B-D79A-42C3-8553-41D53599B4AB}" srcOrd="0" destOrd="0" parTransId="{2F432863-09E0-4957-BA8F-69D9EB379C53}" sibTransId="{89A7E116-D1EB-4521-BD1B-80CD0D6F691C}"/>
    <dgm:cxn modelId="{3C91AE29-9894-47C4-B86E-644AE654FE1A}" srcId="{64AC0176-5341-4437-A79A-3576E67A403E}" destId="{5B7C0B41-7E89-4315-BFF0-4E495C62D75D}" srcOrd="2" destOrd="0" parTransId="{D8A8E016-C53A-4B05-B5AB-438EC843B768}" sibTransId="{5AEBDD38-BAD3-4660-9429-19B8A6A4C3D0}"/>
    <dgm:cxn modelId="{3BE8DA32-1D77-42AD-9D08-10FB96E17738}" srcId="{64AC0176-5341-4437-A79A-3576E67A403E}" destId="{97758273-5933-4FDB-9BA5-8068A6A62FDB}" srcOrd="1" destOrd="0" parTransId="{5AD31D81-3009-491C-A5D4-BABDAA08A18F}" sibTransId="{27F28FC5-FF4C-498A-A555-8AD9A177464A}"/>
    <dgm:cxn modelId="{AD61964D-E95B-416E-AEE9-60C2952BBB7E}" type="presOf" srcId="{5B7C0B41-7E89-4315-BFF0-4E495C62D75D}" destId="{31F68C41-8DAA-447F-ACF1-2937C3697D9B}" srcOrd="0" destOrd="0" presId="urn:microsoft.com/office/officeart/2005/8/layout/vList2"/>
    <dgm:cxn modelId="{204A3B72-752C-4786-96FA-1A24201F48F3}" type="presOf" srcId="{05BAA1D5-7058-42E1-94E2-84B1EC430461}" destId="{008C9DB4-3B5B-4362-B11A-2F016D10F3A3}" srcOrd="0" destOrd="0" presId="urn:microsoft.com/office/officeart/2005/8/layout/vList2"/>
    <dgm:cxn modelId="{6793FB86-D2AB-4A03-B7AB-C72492205EF1}" srcId="{64AC0176-5341-4437-A79A-3576E67A403E}" destId="{61C8045A-69CD-4AA9-B14A-C539EF360ECD}" srcOrd="4" destOrd="0" parTransId="{97639A7B-2BD5-461A-BD99-7A2DBF131103}" sibTransId="{0AB2DDF3-6277-44CF-A39E-DDDE3AB512BC}"/>
    <dgm:cxn modelId="{2068D08D-D6B4-4896-A6A9-AD4490DD2D8C}" type="presOf" srcId="{97758273-5933-4FDB-9BA5-8068A6A62FDB}" destId="{EA88964D-7B02-41B6-9505-41C3CE2E75F3}" srcOrd="0" destOrd="0" presId="urn:microsoft.com/office/officeart/2005/8/layout/vList2"/>
    <dgm:cxn modelId="{8CBF6AA5-3017-4328-AA06-22918E59C036}" type="presOf" srcId="{61C8045A-69CD-4AA9-B14A-C539EF360ECD}" destId="{EC5AC567-BFBA-4CC4-B6D7-6EB020D889A8}" srcOrd="0" destOrd="0" presId="urn:microsoft.com/office/officeart/2005/8/layout/vList2"/>
    <dgm:cxn modelId="{5D3A6DB1-0CEC-4BB8-9EF8-5B3AE741D1E3}" type="presOf" srcId="{2E191E2B-D79A-42C3-8553-41D53599B4AB}" destId="{0FF376BD-7A7D-4D2E-BA6B-AC811453D4E1}" srcOrd="0" destOrd="0" presId="urn:microsoft.com/office/officeart/2005/8/layout/vList2"/>
    <dgm:cxn modelId="{3978BEB3-27F4-4A4B-8CC5-CAF22E9B6CB0}" srcId="{64AC0176-5341-4437-A79A-3576E67A403E}" destId="{05BAA1D5-7058-42E1-94E2-84B1EC430461}" srcOrd="5" destOrd="0" parTransId="{438F6E27-0AC1-44F3-A79F-394E7A24BBF7}" sibTransId="{3C66421E-C9FE-4702-A1E6-8F07682A154D}"/>
    <dgm:cxn modelId="{5C9B9CC8-6716-43D6-AADC-A76425BDED4F}" type="presOf" srcId="{FA33C53F-66FC-4BE9-90D8-62EEE0989D85}" destId="{7AF0008E-5477-411B-B80B-B69648820DC4}" srcOrd="0" destOrd="0" presId="urn:microsoft.com/office/officeart/2005/8/layout/vList2"/>
    <dgm:cxn modelId="{BA1603DD-F199-41C6-A69D-3F312E7962FD}" type="presOf" srcId="{64AC0176-5341-4437-A79A-3576E67A403E}" destId="{0AFEBDC4-B6D2-4D6A-B78F-3ABEE7999602}" srcOrd="0" destOrd="0" presId="urn:microsoft.com/office/officeart/2005/8/layout/vList2"/>
    <dgm:cxn modelId="{B61BD6E7-182D-4554-AC89-6F78EA886128}" srcId="{64AC0176-5341-4437-A79A-3576E67A403E}" destId="{FA33C53F-66FC-4BE9-90D8-62EEE0989D85}" srcOrd="3" destOrd="0" parTransId="{9FC957A7-9636-4B91-A571-2330578CE3EC}" sibTransId="{BECD7FD8-48B3-4D10-8078-FBF2B4E7DE89}"/>
    <dgm:cxn modelId="{FFE8EF88-97A5-49C5-A996-351139CE0BD7}" type="presParOf" srcId="{0AFEBDC4-B6D2-4D6A-B78F-3ABEE7999602}" destId="{0FF376BD-7A7D-4D2E-BA6B-AC811453D4E1}" srcOrd="0" destOrd="0" presId="urn:microsoft.com/office/officeart/2005/8/layout/vList2"/>
    <dgm:cxn modelId="{CF88FE05-AFAF-4BAE-AEB6-9E3A8F7CAC73}" type="presParOf" srcId="{0AFEBDC4-B6D2-4D6A-B78F-3ABEE7999602}" destId="{8F0613D5-BDE9-48DB-A812-5F0CF2FCE4C0}" srcOrd="1" destOrd="0" presId="urn:microsoft.com/office/officeart/2005/8/layout/vList2"/>
    <dgm:cxn modelId="{27F2F8B8-483D-4FBA-83F0-088351BB2FAB}" type="presParOf" srcId="{0AFEBDC4-B6D2-4D6A-B78F-3ABEE7999602}" destId="{EA88964D-7B02-41B6-9505-41C3CE2E75F3}" srcOrd="2" destOrd="0" presId="urn:microsoft.com/office/officeart/2005/8/layout/vList2"/>
    <dgm:cxn modelId="{E1C18F26-6288-4277-B826-4D79476D2E28}" type="presParOf" srcId="{0AFEBDC4-B6D2-4D6A-B78F-3ABEE7999602}" destId="{E1B73665-EBE0-4BF6-91CE-33315EC5B12A}" srcOrd="3" destOrd="0" presId="urn:microsoft.com/office/officeart/2005/8/layout/vList2"/>
    <dgm:cxn modelId="{4FDAE48D-F0F9-4305-86BF-94E93543C51C}" type="presParOf" srcId="{0AFEBDC4-B6D2-4D6A-B78F-3ABEE7999602}" destId="{31F68C41-8DAA-447F-ACF1-2937C3697D9B}" srcOrd="4" destOrd="0" presId="urn:microsoft.com/office/officeart/2005/8/layout/vList2"/>
    <dgm:cxn modelId="{41AF8592-D231-4656-B44F-ACC0FCAC6CD4}" type="presParOf" srcId="{0AFEBDC4-B6D2-4D6A-B78F-3ABEE7999602}" destId="{C8287554-028D-4B4F-8161-0187DA77960B}" srcOrd="5" destOrd="0" presId="urn:microsoft.com/office/officeart/2005/8/layout/vList2"/>
    <dgm:cxn modelId="{F4886699-CA6E-44D3-A1B7-56AC8EAC78F4}" type="presParOf" srcId="{0AFEBDC4-B6D2-4D6A-B78F-3ABEE7999602}" destId="{7AF0008E-5477-411B-B80B-B69648820DC4}" srcOrd="6" destOrd="0" presId="urn:microsoft.com/office/officeart/2005/8/layout/vList2"/>
    <dgm:cxn modelId="{273558C4-0F3C-4D95-9513-E2C7F4FCFC6F}" type="presParOf" srcId="{0AFEBDC4-B6D2-4D6A-B78F-3ABEE7999602}" destId="{7C69B89F-7A6D-4A13-BA76-4D182A96F724}" srcOrd="7" destOrd="0" presId="urn:microsoft.com/office/officeart/2005/8/layout/vList2"/>
    <dgm:cxn modelId="{9E75A78E-379D-4E15-A0A8-C85FBCA9CC43}" type="presParOf" srcId="{0AFEBDC4-B6D2-4D6A-B78F-3ABEE7999602}" destId="{EC5AC567-BFBA-4CC4-B6D7-6EB020D889A8}" srcOrd="8" destOrd="0" presId="urn:microsoft.com/office/officeart/2005/8/layout/vList2"/>
    <dgm:cxn modelId="{9ABD7AAE-C980-4CFB-B1FC-35BA29AEADD4}" type="presParOf" srcId="{0AFEBDC4-B6D2-4D6A-B78F-3ABEE7999602}" destId="{7B1B528C-A15D-4A75-AF97-F626DFC79C9D}" srcOrd="9" destOrd="0" presId="urn:microsoft.com/office/officeart/2005/8/layout/vList2"/>
    <dgm:cxn modelId="{83C0D59F-DAE1-4707-BFF2-3821CACBD4C7}" type="presParOf" srcId="{0AFEBDC4-B6D2-4D6A-B78F-3ABEE7999602}" destId="{008C9DB4-3B5B-4362-B11A-2F016D10F3A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25BC4F-91C0-494A-A714-6644D859301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84D7C2-38A9-4821-8011-16E8676E7568}">
      <dgm:prSet/>
      <dgm:spPr/>
      <dgm:t>
        <a:bodyPr/>
        <a:lstStyle/>
        <a:p>
          <a:r>
            <a:rPr lang="en-IN" dirty="0" err="1"/>
            <a:t>S.insert</a:t>
          </a:r>
          <a:r>
            <a:rPr lang="en-IN" dirty="0"/>
            <a:t>(</a:t>
          </a:r>
          <a:r>
            <a:rPr lang="en-IN" dirty="0" err="1"/>
            <a:t>i</a:t>
          </a:r>
          <a:r>
            <a:rPr lang="en-IN" dirty="0"/>
            <a:t>) -&gt; s |=  1 &lt;&lt; </a:t>
          </a:r>
          <a:r>
            <a:rPr lang="en-IN" dirty="0" err="1"/>
            <a:t>i</a:t>
          </a:r>
          <a:endParaRPr lang="en-US" dirty="0"/>
        </a:p>
      </dgm:t>
    </dgm:pt>
    <dgm:pt modelId="{9B22E60D-F89D-4CA6-800D-A48B8171B3B7}" type="parTrans" cxnId="{8E06E1DC-E2D5-4FEB-8324-141E14C49FF5}">
      <dgm:prSet/>
      <dgm:spPr/>
      <dgm:t>
        <a:bodyPr/>
        <a:lstStyle/>
        <a:p>
          <a:endParaRPr lang="en-US"/>
        </a:p>
      </dgm:t>
    </dgm:pt>
    <dgm:pt modelId="{EE4CA957-1A85-41E7-901B-1226D7A2F06A}" type="sibTrans" cxnId="{8E06E1DC-E2D5-4FEB-8324-141E14C49FF5}">
      <dgm:prSet/>
      <dgm:spPr/>
      <dgm:t>
        <a:bodyPr/>
        <a:lstStyle/>
        <a:p>
          <a:endParaRPr lang="en-US"/>
        </a:p>
      </dgm:t>
    </dgm:pt>
    <dgm:pt modelId="{DC437B87-6935-4172-AC34-A8A5B8A4A0A3}">
      <dgm:prSet/>
      <dgm:spPr/>
      <dgm:t>
        <a:bodyPr/>
        <a:lstStyle/>
        <a:p>
          <a:r>
            <a:rPr lang="en-IN"/>
            <a:t>S.erase(i) -&gt; s &amp;=  ~(1 &lt;&lt; i)</a:t>
          </a:r>
          <a:endParaRPr lang="en-US"/>
        </a:p>
      </dgm:t>
    </dgm:pt>
    <dgm:pt modelId="{4008B8BA-97B7-4164-8C87-22DEC40A4C37}" type="parTrans" cxnId="{A54D5055-1663-45B0-8AED-74F1EEFFA1B4}">
      <dgm:prSet/>
      <dgm:spPr/>
      <dgm:t>
        <a:bodyPr/>
        <a:lstStyle/>
        <a:p>
          <a:endParaRPr lang="en-US"/>
        </a:p>
      </dgm:t>
    </dgm:pt>
    <dgm:pt modelId="{40731474-A066-4D86-A151-EFD502375F2B}" type="sibTrans" cxnId="{A54D5055-1663-45B0-8AED-74F1EEFFA1B4}">
      <dgm:prSet/>
      <dgm:spPr/>
      <dgm:t>
        <a:bodyPr/>
        <a:lstStyle/>
        <a:p>
          <a:endParaRPr lang="en-US"/>
        </a:p>
      </dgm:t>
    </dgm:pt>
    <dgm:pt modelId="{6B7C4CE8-330C-4818-891A-797AA192DC7B}">
      <dgm:prSet/>
      <dgm:spPr/>
      <dgm:t>
        <a:bodyPr/>
        <a:lstStyle/>
        <a:p>
          <a:r>
            <a:rPr lang="en-IN"/>
            <a:t>S1 </a:t>
          </a:r>
          <a:r>
            <a:rPr lang="en-IN" b="0" i="0"/>
            <a:t>∪</a:t>
          </a:r>
          <a:r>
            <a:rPr lang="en-IN"/>
            <a:t> S2  -&gt; s1 | s2</a:t>
          </a:r>
          <a:endParaRPr lang="en-US"/>
        </a:p>
      </dgm:t>
    </dgm:pt>
    <dgm:pt modelId="{55EF83C4-ABB1-4FA5-B6E2-5EA6541A65E4}" type="parTrans" cxnId="{55D7BCB8-0A82-4B07-8B62-091F8A91BB51}">
      <dgm:prSet/>
      <dgm:spPr/>
      <dgm:t>
        <a:bodyPr/>
        <a:lstStyle/>
        <a:p>
          <a:endParaRPr lang="en-US"/>
        </a:p>
      </dgm:t>
    </dgm:pt>
    <dgm:pt modelId="{FD146215-A3CC-4E4C-A980-5915FF2E5A2B}" type="sibTrans" cxnId="{55D7BCB8-0A82-4B07-8B62-091F8A91BB51}">
      <dgm:prSet/>
      <dgm:spPr/>
      <dgm:t>
        <a:bodyPr/>
        <a:lstStyle/>
        <a:p>
          <a:endParaRPr lang="en-US"/>
        </a:p>
      </dgm:t>
    </dgm:pt>
    <dgm:pt modelId="{1E7799DE-3D49-4F48-BDE6-60F6B416479A}">
      <dgm:prSet/>
      <dgm:spPr/>
      <dgm:t>
        <a:bodyPr/>
        <a:lstStyle/>
        <a:p>
          <a:r>
            <a:rPr lang="en-IN"/>
            <a:t>S1 </a:t>
          </a:r>
          <a:r>
            <a:rPr lang="en-IN" b="0" i="0"/>
            <a:t>∩</a:t>
          </a:r>
          <a:r>
            <a:rPr lang="en-IN"/>
            <a:t> S2  -&gt; s1 &amp; s2</a:t>
          </a:r>
          <a:endParaRPr lang="en-US"/>
        </a:p>
      </dgm:t>
    </dgm:pt>
    <dgm:pt modelId="{7F512E19-60BF-41B4-AC7C-85F908523632}" type="parTrans" cxnId="{F2D6F065-4D3E-451C-B376-F69CCC240874}">
      <dgm:prSet/>
      <dgm:spPr/>
      <dgm:t>
        <a:bodyPr/>
        <a:lstStyle/>
        <a:p>
          <a:endParaRPr lang="en-US"/>
        </a:p>
      </dgm:t>
    </dgm:pt>
    <dgm:pt modelId="{D52B2F16-B71B-4C8A-9714-F0AA1BB7C78B}" type="sibTrans" cxnId="{F2D6F065-4D3E-451C-B376-F69CCC240874}">
      <dgm:prSet/>
      <dgm:spPr/>
      <dgm:t>
        <a:bodyPr/>
        <a:lstStyle/>
        <a:p>
          <a:endParaRPr lang="en-US"/>
        </a:p>
      </dgm:t>
    </dgm:pt>
    <dgm:pt modelId="{40ACA860-7483-4BE8-A0CC-43D870ED4D3C}" type="pres">
      <dgm:prSet presAssocID="{0425BC4F-91C0-494A-A714-6644D8593011}" presName="vert0" presStyleCnt="0">
        <dgm:presLayoutVars>
          <dgm:dir/>
          <dgm:animOne val="branch"/>
          <dgm:animLvl val="lvl"/>
        </dgm:presLayoutVars>
      </dgm:prSet>
      <dgm:spPr/>
    </dgm:pt>
    <dgm:pt modelId="{3E3ABEAA-E654-4214-B989-509D1529FB67}" type="pres">
      <dgm:prSet presAssocID="{F184D7C2-38A9-4821-8011-16E8676E7568}" presName="thickLine" presStyleLbl="alignNode1" presStyleIdx="0" presStyleCnt="4"/>
      <dgm:spPr/>
    </dgm:pt>
    <dgm:pt modelId="{3888D08A-680F-43EF-B58F-6C4EE433A816}" type="pres">
      <dgm:prSet presAssocID="{F184D7C2-38A9-4821-8011-16E8676E7568}" presName="horz1" presStyleCnt="0"/>
      <dgm:spPr/>
    </dgm:pt>
    <dgm:pt modelId="{F5C9F5C1-3D5D-4911-8931-5081F259AAC9}" type="pres">
      <dgm:prSet presAssocID="{F184D7C2-38A9-4821-8011-16E8676E7568}" presName="tx1" presStyleLbl="revTx" presStyleIdx="0" presStyleCnt="4"/>
      <dgm:spPr/>
    </dgm:pt>
    <dgm:pt modelId="{3250B72B-386B-4460-9B26-007726EBE3CB}" type="pres">
      <dgm:prSet presAssocID="{F184D7C2-38A9-4821-8011-16E8676E7568}" presName="vert1" presStyleCnt="0"/>
      <dgm:spPr/>
    </dgm:pt>
    <dgm:pt modelId="{7B733F54-E95D-4080-B887-032CD01B8270}" type="pres">
      <dgm:prSet presAssocID="{DC437B87-6935-4172-AC34-A8A5B8A4A0A3}" presName="thickLine" presStyleLbl="alignNode1" presStyleIdx="1" presStyleCnt="4"/>
      <dgm:spPr/>
    </dgm:pt>
    <dgm:pt modelId="{7A1F6A97-67FC-4C11-A7B1-B9BB759E1455}" type="pres">
      <dgm:prSet presAssocID="{DC437B87-6935-4172-AC34-A8A5B8A4A0A3}" presName="horz1" presStyleCnt="0"/>
      <dgm:spPr/>
    </dgm:pt>
    <dgm:pt modelId="{E6ADB415-7588-4D92-B956-15CE999BDC0F}" type="pres">
      <dgm:prSet presAssocID="{DC437B87-6935-4172-AC34-A8A5B8A4A0A3}" presName="tx1" presStyleLbl="revTx" presStyleIdx="1" presStyleCnt="4"/>
      <dgm:spPr/>
    </dgm:pt>
    <dgm:pt modelId="{2C074491-68A8-4A76-9038-6488549730C3}" type="pres">
      <dgm:prSet presAssocID="{DC437B87-6935-4172-AC34-A8A5B8A4A0A3}" presName="vert1" presStyleCnt="0"/>
      <dgm:spPr/>
    </dgm:pt>
    <dgm:pt modelId="{934484F1-56A3-41FE-BA5C-019A5CED6E27}" type="pres">
      <dgm:prSet presAssocID="{6B7C4CE8-330C-4818-891A-797AA192DC7B}" presName="thickLine" presStyleLbl="alignNode1" presStyleIdx="2" presStyleCnt="4"/>
      <dgm:spPr/>
    </dgm:pt>
    <dgm:pt modelId="{D49BB70F-7155-47FB-A610-431719E9DCD9}" type="pres">
      <dgm:prSet presAssocID="{6B7C4CE8-330C-4818-891A-797AA192DC7B}" presName="horz1" presStyleCnt="0"/>
      <dgm:spPr/>
    </dgm:pt>
    <dgm:pt modelId="{7E2032DE-A084-4E44-9B4A-D077EC162EC0}" type="pres">
      <dgm:prSet presAssocID="{6B7C4CE8-330C-4818-891A-797AA192DC7B}" presName="tx1" presStyleLbl="revTx" presStyleIdx="2" presStyleCnt="4"/>
      <dgm:spPr/>
    </dgm:pt>
    <dgm:pt modelId="{DE985166-E6D2-472E-97C5-7E5A5542B79A}" type="pres">
      <dgm:prSet presAssocID="{6B7C4CE8-330C-4818-891A-797AA192DC7B}" presName="vert1" presStyleCnt="0"/>
      <dgm:spPr/>
    </dgm:pt>
    <dgm:pt modelId="{80AA85C6-86E1-45C0-BEB2-FEAB2A2A4421}" type="pres">
      <dgm:prSet presAssocID="{1E7799DE-3D49-4F48-BDE6-60F6B416479A}" presName="thickLine" presStyleLbl="alignNode1" presStyleIdx="3" presStyleCnt="4"/>
      <dgm:spPr/>
    </dgm:pt>
    <dgm:pt modelId="{6351FF95-EF9E-4CAD-8F83-D0FA6246C7C8}" type="pres">
      <dgm:prSet presAssocID="{1E7799DE-3D49-4F48-BDE6-60F6B416479A}" presName="horz1" presStyleCnt="0"/>
      <dgm:spPr/>
    </dgm:pt>
    <dgm:pt modelId="{38A63327-6952-44EC-8BEB-8E98B95DC9B4}" type="pres">
      <dgm:prSet presAssocID="{1E7799DE-3D49-4F48-BDE6-60F6B416479A}" presName="tx1" presStyleLbl="revTx" presStyleIdx="3" presStyleCnt="4"/>
      <dgm:spPr/>
    </dgm:pt>
    <dgm:pt modelId="{238BFA8E-03F8-471C-B5C5-924F66E78E89}" type="pres">
      <dgm:prSet presAssocID="{1E7799DE-3D49-4F48-BDE6-60F6B416479A}" presName="vert1" presStyleCnt="0"/>
      <dgm:spPr/>
    </dgm:pt>
  </dgm:ptLst>
  <dgm:cxnLst>
    <dgm:cxn modelId="{4182B401-8D70-4B95-ACA7-3DAC3DCF32C7}" type="presOf" srcId="{0425BC4F-91C0-494A-A714-6644D8593011}" destId="{40ACA860-7483-4BE8-A0CC-43D870ED4D3C}" srcOrd="0" destOrd="0" presId="urn:microsoft.com/office/officeart/2008/layout/LinedList"/>
    <dgm:cxn modelId="{9B3AD713-C265-4628-B3FC-BB9EB81C02DD}" type="presOf" srcId="{F184D7C2-38A9-4821-8011-16E8676E7568}" destId="{F5C9F5C1-3D5D-4911-8931-5081F259AAC9}" srcOrd="0" destOrd="0" presId="urn:microsoft.com/office/officeart/2008/layout/LinedList"/>
    <dgm:cxn modelId="{6F13075D-5175-4256-B82A-F6BA8F503F9C}" type="presOf" srcId="{6B7C4CE8-330C-4818-891A-797AA192DC7B}" destId="{7E2032DE-A084-4E44-9B4A-D077EC162EC0}" srcOrd="0" destOrd="0" presId="urn:microsoft.com/office/officeart/2008/layout/LinedList"/>
    <dgm:cxn modelId="{F2D6F065-4D3E-451C-B376-F69CCC240874}" srcId="{0425BC4F-91C0-494A-A714-6644D8593011}" destId="{1E7799DE-3D49-4F48-BDE6-60F6B416479A}" srcOrd="3" destOrd="0" parTransId="{7F512E19-60BF-41B4-AC7C-85F908523632}" sibTransId="{D52B2F16-B71B-4C8A-9714-F0AA1BB7C78B}"/>
    <dgm:cxn modelId="{A54D5055-1663-45B0-8AED-74F1EEFFA1B4}" srcId="{0425BC4F-91C0-494A-A714-6644D8593011}" destId="{DC437B87-6935-4172-AC34-A8A5B8A4A0A3}" srcOrd="1" destOrd="0" parTransId="{4008B8BA-97B7-4164-8C87-22DEC40A4C37}" sibTransId="{40731474-A066-4D86-A151-EFD502375F2B}"/>
    <dgm:cxn modelId="{55D7BCB8-0A82-4B07-8B62-091F8A91BB51}" srcId="{0425BC4F-91C0-494A-A714-6644D8593011}" destId="{6B7C4CE8-330C-4818-891A-797AA192DC7B}" srcOrd="2" destOrd="0" parTransId="{55EF83C4-ABB1-4FA5-B6E2-5EA6541A65E4}" sibTransId="{FD146215-A3CC-4E4C-A980-5915FF2E5A2B}"/>
    <dgm:cxn modelId="{A52132D7-7CF0-4E3D-8DC8-32DADE3A7CFF}" type="presOf" srcId="{1E7799DE-3D49-4F48-BDE6-60F6B416479A}" destId="{38A63327-6952-44EC-8BEB-8E98B95DC9B4}" srcOrd="0" destOrd="0" presId="urn:microsoft.com/office/officeart/2008/layout/LinedList"/>
    <dgm:cxn modelId="{8E06E1DC-E2D5-4FEB-8324-141E14C49FF5}" srcId="{0425BC4F-91C0-494A-A714-6644D8593011}" destId="{F184D7C2-38A9-4821-8011-16E8676E7568}" srcOrd="0" destOrd="0" parTransId="{9B22E60D-F89D-4CA6-800D-A48B8171B3B7}" sibTransId="{EE4CA957-1A85-41E7-901B-1226D7A2F06A}"/>
    <dgm:cxn modelId="{55D646E8-7ACB-4764-83CE-F54B8554172B}" type="presOf" srcId="{DC437B87-6935-4172-AC34-A8A5B8A4A0A3}" destId="{E6ADB415-7588-4D92-B956-15CE999BDC0F}" srcOrd="0" destOrd="0" presId="urn:microsoft.com/office/officeart/2008/layout/LinedList"/>
    <dgm:cxn modelId="{423CD41B-B5DF-44FC-BB8F-F3BA94D4C370}" type="presParOf" srcId="{40ACA860-7483-4BE8-A0CC-43D870ED4D3C}" destId="{3E3ABEAA-E654-4214-B989-509D1529FB67}" srcOrd="0" destOrd="0" presId="urn:microsoft.com/office/officeart/2008/layout/LinedList"/>
    <dgm:cxn modelId="{759EA06F-8EF9-41EF-A128-D6C10D283FE8}" type="presParOf" srcId="{40ACA860-7483-4BE8-A0CC-43D870ED4D3C}" destId="{3888D08A-680F-43EF-B58F-6C4EE433A816}" srcOrd="1" destOrd="0" presId="urn:microsoft.com/office/officeart/2008/layout/LinedList"/>
    <dgm:cxn modelId="{3D388963-C9EC-42C8-9141-DD3D36AD6302}" type="presParOf" srcId="{3888D08A-680F-43EF-B58F-6C4EE433A816}" destId="{F5C9F5C1-3D5D-4911-8931-5081F259AAC9}" srcOrd="0" destOrd="0" presId="urn:microsoft.com/office/officeart/2008/layout/LinedList"/>
    <dgm:cxn modelId="{9CC5986D-5EC0-4CA4-90CF-90BFD8CF1B87}" type="presParOf" srcId="{3888D08A-680F-43EF-B58F-6C4EE433A816}" destId="{3250B72B-386B-4460-9B26-007726EBE3CB}" srcOrd="1" destOrd="0" presId="urn:microsoft.com/office/officeart/2008/layout/LinedList"/>
    <dgm:cxn modelId="{021A18D6-82EC-4A85-9EF3-87720C187D3D}" type="presParOf" srcId="{40ACA860-7483-4BE8-A0CC-43D870ED4D3C}" destId="{7B733F54-E95D-4080-B887-032CD01B8270}" srcOrd="2" destOrd="0" presId="urn:microsoft.com/office/officeart/2008/layout/LinedList"/>
    <dgm:cxn modelId="{DBCF12FC-4BF7-4EC7-A419-9AB3B085C1F8}" type="presParOf" srcId="{40ACA860-7483-4BE8-A0CC-43D870ED4D3C}" destId="{7A1F6A97-67FC-4C11-A7B1-B9BB759E1455}" srcOrd="3" destOrd="0" presId="urn:microsoft.com/office/officeart/2008/layout/LinedList"/>
    <dgm:cxn modelId="{F57EF884-8515-4A88-9268-049A30464B45}" type="presParOf" srcId="{7A1F6A97-67FC-4C11-A7B1-B9BB759E1455}" destId="{E6ADB415-7588-4D92-B956-15CE999BDC0F}" srcOrd="0" destOrd="0" presId="urn:microsoft.com/office/officeart/2008/layout/LinedList"/>
    <dgm:cxn modelId="{E36D4224-6C78-4324-BB56-423C2EB9F60E}" type="presParOf" srcId="{7A1F6A97-67FC-4C11-A7B1-B9BB759E1455}" destId="{2C074491-68A8-4A76-9038-6488549730C3}" srcOrd="1" destOrd="0" presId="urn:microsoft.com/office/officeart/2008/layout/LinedList"/>
    <dgm:cxn modelId="{14400125-CF61-495B-9E68-83F49CEDB793}" type="presParOf" srcId="{40ACA860-7483-4BE8-A0CC-43D870ED4D3C}" destId="{934484F1-56A3-41FE-BA5C-019A5CED6E27}" srcOrd="4" destOrd="0" presId="urn:microsoft.com/office/officeart/2008/layout/LinedList"/>
    <dgm:cxn modelId="{C121FA60-1150-4ABF-AB14-E1BB4B4FA968}" type="presParOf" srcId="{40ACA860-7483-4BE8-A0CC-43D870ED4D3C}" destId="{D49BB70F-7155-47FB-A610-431719E9DCD9}" srcOrd="5" destOrd="0" presId="urn:microsoft.com/office/officeart/2008/layout/LinedList"/>
    <dgm:cxn modelId="{B7C352C7-47A2-42BA-8DF1-FAF6AAFFECF2}" type="presParOf" srcId="{D49BB70F-7155-47FB-A610-431719E9DCD9}" destId="{7E2032DE-A084-4E44-9B4A-D077EC162EC0}" srcOrd="0" destOrd="0" presId="urn:microsoft.com/office/officeart/2008/layout/LinedList"/>
    <dgm:cxn modelId="{3C61173C-5035-4D45-B737-AE5C14767701}" type="presParOf" srcId="{D49BB70F-7155-47FB-A610-431719E9DCD9}" destId="{DE985166-E6D2-472E-97C5-7E5A5542B79A}" srcOrd="1" destOrd="0" presId="urn:microsoft.com/office/officeart/2008/layout/LinedList"/>
    <dgm:cxn modelId="{ECD0D7A8-3797-4CE4-9E4E-CF164BA9AE1E}" type="presParOf" srcId="{40ACA860-7483-4BE8-A0CC-43D870ED4D3C}" destId="{80AA85C6-86E1-45C0-BEB2-FEAB2A2A4421}" srcOrd="6" destOrd="0" presId="urn:microsoft.com/office/officeart/2008/layout/LinedList"/>
    <dgm:cxn modelId="{A67C71A5-9D5B-4EF2-9EEC-212E43CEEFAD}" type="presParOf" srcId="{40ACA860-7483-4BE8-A0CC-43D870ED4D3C}" destId="{6351FF95-EF9E-4CAD-8F83-D0FA6246C7C8}" srcOrd="7" destOrd="0" presId="urn:microsoft.com/office/officeart/2008/layout/LinedList"/>
    <dgm:cxn modelId="{20EA3A43-B6D3-483D-B3BD-36A7455E6C0B}" type="presParOf" srcId="{6351FF95-EF9E-4CAD-8F83-D0FA6246C7C8}" destId="{38A63327-6952-44EC-8BEB-8E98B95DC9B4}" srcOrd="0" destOrd="0" presId="urn:microsoft.com/office/officeart/2008/layout/LinedList"/>
    <dgm:cxn modelId="{A1E5D042-A620-41AD-A5ED-5033985639C7}" type="presParOf" srcId="{6351FF95-EF9E-4CAD-8F83-D0FA6246C7C8}" destId="{238BFA8E-03F8-471C-B5C5-924F66E78E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56CE21-93A2-4148-B8BB-FF0026CD397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3F5B0A-E590-4A9F-9478-954AC69F7096}">
      <dgm:prSet/>
      <dgm:spPr/>
      <dgm:t>
        <a:bodyPr/>
        <a:lstStyle/>
        <a:p>
          <a:pPr algn="l"/>
          <a:r>
            <a:rPr lang="en-US" dirty="0"/>
            <a:t>What is you want to store a number &gt;32 in the set?</a:t>
          </a:r>
        </a:p>
      </dgm:t>
    </dgm:pt>
    <dgm:pt modelId="{8BD34134-6C8C-40DD-993A-C94FBCFD6EDD}" type="sibTrans" cxnId="{D096E8B7-B3A1-40CC-B630-7D5BA6516F70}">
      <dgm:prSet/>
      <dgm:spPr/>
      <dgm:t>
        <a:bodyPr/>
        <a:lstStyle/>
        <a:p>
          <a:endParaRPr lang="en-US"/>
        </a:p>
      </dgm:t>
    </dgm:pt>
    <dgm:pt modelId="{B9ACE885-5A20-404F-BEE9-8B7C9905F4E3}" type="parTrans" cxnId="{D096E8B7-B3A1-40CC-B630-7D5BA6516F70}">
      <dgm:prSet/>
      <dgm:spPr/>
      <dgm:t>
        <a:bodyPr/>
        <a:lstStyle/>
        <a:p>
          <a:endParaRPr lang="en-US"/>
        </a:p>
      </dgm:t>
    </dgm:pt>
    <dgm:pt modelId="{0A46D882-EF01-46C8-B800-A91BB99E4260}" type="pres">
      <dgm:prSet presAssocID="{8156CE21-93A2-4148-B8BB-FF0026CD3972}" presName="outerComposite" presStyleCnt="0">
        <dgm:presLayoutVars>
          <dgm:chMax val="5"/>
          <dgm:dir/>
          <dgm:resizeHandles val="exact"/>
        </dgm:presLayoutVars>
      </dgm:prSet>
      <dgm:spPr/>
    </dgm:pt>
    <dgm:pt modelId="{196E6505-2201-40E7-B282-463F8DE47779}" type="pres">
      <dgm:prSet presAssocID="{8156CE21-93A2-4148-B8BB-FF0026CD3972}" presName="dummyMaxCanvas" presStyleCnt="0">
        <dgm:presLayoutVars/>
      </dgm:prSet>
      <dgm:spPr/>
    </dgm:pt>
    <dgm:pt modelId="{720078FC-2026-48E0-882A-52214C6B17ED}" type="pres">
      <dgm:prSet presAssocID="{8156CE21-93A2-4148-B8BB-FF0026CD3972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697EF499-5AA3-4AA4-BEF6-83AAE4390EC9}" type="presOf" srcId="{F33F5B0A-E590-4A9F-9478-954AC69F7096}" destId="{720078FC-2026-48E0-882A-52214C6B17ED}" srcOrd="0" destOrd="0" presId="urn:microsoft.com/office/officeart/2005/8/layout/vProcess5"/>
    <dgm:cxn modelId="{D096E8B7-B3A1-40CC-B630-7D5BA6516F70}" srcId="{8156CE21-93A2-4148-B8BB-FF0026CD3972}" destId="{F33F5B0A-E590-4A9F-9478-954AC69F7096}" srcOrd="0" destOrd="0" parTransId="{B9ACE885-5A20-404F-BEE9-8B7C9905F4E3}" sibTransId="{8BD34134-6C8C-40DD-993A-C94FBCFD6EDD}"/>
    <dgm:cxn modelId="{C2B8C2E0-14A8-43C8-9A3C-375AE139F8DA}" type="presOf" srcId="{8156CE21-93A2-4148-B8BB-FF0026CD3972}" destId="{0A46D882-EF01-46C8-B800-A91BB99E4260}" srcOrd="0" destOrd="0" presId="urn:microsoft.com/office/officeart/2005/8/layout/vProcess5"/>
    <dgm:cxn modelId="{E0431A77-B17C-4A4C-994F-46D120233DF5}" type="presParOf" srcId="{0A46D882-EF01-46C8-B800-A91BB99E4260}" destId="{196E6505-2201-40E7-B282-463F8DE47779}" srcOrd="0" destOrd="0" presId="urn:microsoft.com/office/officeart/2005/8/layout/vProcess5"/>
    <dgm:cxn modelId="{BD789CEE-441D-4202-87E5-B102948A8790}" type="presParOf" srcId="{0A46D882-EF01-46C8-B800-A91BB99E4260}" destId="{720078FC-2026-48E0-882A-52214C6B17ED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56CE21-93A2-4148-B8BB-FF0026CD397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46D882-EF01-46C8-B800-A91BB99E4260}" type="pres">
      <dgm:prSet presAssocID="{8156CE21-93A2-4148-B8BB-FF0026CD3972}" presName="outerComposite" presStyleCnt="0">
        <dgm:presLayoutVars>
          <dgm:chMax val="5"/>
          <dgm:dir/>
          <dgm:resizeHandles val="exact"/>
        </dgm:presLayoutVars>
      </dgm:prSet>
      <dgm:spPr/>
    </dgm:pt>
    <dgm:pt modelId="{196E6505-2201-40E7-B282-463F8DE47779}" type="pres">
      <dgm:prSet presAssocID="{8156CE21-93A2-4148-B8BB-FF0026CD3972}" presName="dummyMaxCanvas" presStyleCnt="0">
        <dgm:presLayoutVars/>
      </dgm:prSet>
      <dgm:spPr/>
    </dgm:pt>
  </dgm:ptLst>
  <dgm:cxnLst>
    <dgm:cxn modelId="{C2B8C2E0-14A8-43C8-9A3C-375AE139F8DA}" type="presOf" srcId="{8156CE21-93A2-4148-B8BB-FF0026CD3972}" destId="{0A46D882-EF01-46C8-B800-A91BB99E4260}" srcOrd="0" destOrd="0" presId="urn:microsoft.com/office/officeart/2005/8/layout/vProcess5"/>
    <dgm:cxn modelId="{E0431A77-B17C-4A4C-994F-46D120233DF5}" type="presParOf" srcId="{0A46D882-EF01-46C8-B800-A91BB99E4260}" destId="{196E6505-2201-40E7-B282-463F8DE47779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008DF-5357-4C5E-A6E8-A3EB744DD62F}">
      <dsp:nvSpPr>
        <dsp:cNvPr id="0" name=""/>
        <dsp:cNvSpPr/>
      </dsp:nvSpPr>
      <dsp:spPr>
        <a:xfrm>
          <a:off x="51" y="336472"/>
          <a:ext cx="4913783" cy="19655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Sparse Table – Can range query from l to r in O(1)</a:t>
          </a:r>
          <a:endParaRPr lang="en-US" sz="3900" kern="1200" dirty="0"/>
        </a:p>
      </dsp:txBody>
      <dsp:txXfrm>
        <a:off x="51" y="336472"/>
        <a:ext cx="4913783" cy="1965513"/>
      </dsp:txXfrm>
    </dsp:sp>
    <dsp:sp modelId="{972D89D3-0E50-4C2D-BD4A-71DE18ACF959}">
      <dsp:nvSpPr>
        <dsp:cNvPr id="0" name=""/>
        <dsp:cNvSpPr/>
      </dsp:nvSpPr>
      <dsp:spPr>
        <a:xfrm>
          <a:off x="51" y="2301985"/>
          <a:ext cx="4913783" cy="1712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 dirty="0" err="1"/>
            <a:t>req</a:t>
          </a:r>
          <a:r>
            <a:rPr lang="en-IN" sz="3900" kern="1200" dirty="0"/>
            <a:t>- Idempotent, </a:t>
          </a:r>
          <a:r>
            <a:rPr lang="en-IN" sz="3900" kern="1200" dirty="0" err="1"/>
            <a:t>Eg</a:t>
          </a:r>
          <a:r>
            <a:rPr lang="en-IN" sz="3900" kern="1200" dirty="0"/>
            <a:t>- min, max, |, &amp;</a:t>
          </a:r>
          <a:endParaRPr lang="en-US" sz="3900" kern="1200" dirty="0"/>
        </a:p>
      </dsp:txBody>
      <dsp:txXfrm>
        <a:off x="51" y="2301985"/>
        <a:ext cx="4913783" cy="1712880"/>
      </dsp:txXfrm>
    </dsp:sp>
    <dsp:sp modelId="{84CF5554-26D9-40B3-A89C-56BC09A4B7ED}">
      <dsp:nvSpPr>
        <dsp:cNvPr id="0" name=""/>
        <dsp:cNvSpPr/>
      </dsp:nvSpPr>
      <dsp:spPr>
        <a:xfrm>
          <a:off x="5601764" y="336472"/>
          <a:ext cx="4913783" cy="196551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Fenwick Tree– Can range query from l to r in O(log(n))</a:t>
          </a:r>
          <a:endParaRPr lang="en-US" sz="3900" kern="1200" dirty="0"/>
        </a:p>
      </dsp:txBody>
      <dsp:txXfrm>
        <a:off x="5601764" y="336472"/>
        <a:ext cx="4913783" cy="1965513"/>
      </dsp:txXfrm>
    </dsp:sp>
    <dsp:sp modelId="{CC007DD0-9027-4A6C-9EDA-22E2F9C68A5F}">
      <dsp:nvSpPr>
        <dsp:cNvPr id="0" name=""/>
        <dsp:cNvSpPr/>
      </dsp:nvSpPr>
      <dsp:spPr>
        <a:xfrm>
          <a:off x="5601764" y="2301985"/>
          <a:ext cx="4913783" cy="171288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900" kern="1200"/>
            <a:t>req- Inverse Exists, Eg- ^, +, * in mod p</a:t>
          </a:r>
          <a:endParaRPr lang="en-US" sz="3900" kern="1200"/>
        </a:p>
      </dsp:txBody>
      <dsp:txXfrm>
        <a:off x="5601764" y="2301985"/>
        <a:ext cx="4913783" cy="1712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889A2-977C-4E0B-BFE1-6412F98FD72A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 dirty="0"/>
            <a:t>x &amp; 1</a:t>
          </a:r>
          <a:endParaRPr lang="en-US" sz="4200" kern="1200" dirty="0"/>
        </a:p>
      </dsp:txBody>
      <dsp:txXfrm rot="-5400000">
        <a:off x="3785615" y="147831"/>
        <a:ext cx="6689078" cy="756160"/>
      </dsp:txXfrm>
    </dsp:sp>
    <dsp:sp modelId="{4D20B23E-A244-4E6B-B546-9DEB0D5FF3F8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Even or Odd.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C0F6035-ADF1-4DEE-BD87-49D3E903A1F9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/>
            <a:t>n &amp; (n - 1)</a:t>
          </a:r>
          <a:endParaRPr lang="en-US" sz="4200" kern="1200"/>
        </a:p>
      </dsp:txBody>
      <dsp:txXfrm rot="-5400000">
        <a:off x="3785615" y="1247670"/>
        <a:ext cx="6689078" cy="756160"/>
      </dsp:txXfrm>
    </dsp:sp>
    <dsp:sp modelId="{DD5D60F3-F87C-4075-AAF6-82FD66932437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Unset the smallest bit</a:t>
          </a:r>
          <a:endParaRPr lang="en-US" sz="2900" kern="1200"/>
        </a:p>
      </dsp:txBody>
      <dsp:txXfrm>
        <a:off x="51133" y="1153149"/>
        <a:ext cx="3683350" cy="945199"/>
      </dsp:txXfrm>
    </dsp:sp>
    <dsp:sp modelId="{9438C6DC-80C5-4FD5-8485-1318F031CB70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/>
            <a:t>x &amp; (1 &lt;&lt; i)</a:t>
          </a:r>
          <a:endParaRPr lang="en-US" sz="4200" kern="1200"/>
        </a:p>
      </dsp:txBody>
      <dsp:txXfrm rot="-5400000">
        <a:off x="3785615" y="2347509"/>
        <a:ext cx="6689078" cy="756160"/>
      </dsp:txXfrm>
    </dsp:sp>
    <dsp:sp modelId="{0C2454BA-FE7B-48D4-B009-DB4DB71B01B9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Checking i</a:t>
          </a:r>
          <a:r>
            <a:rPr lang="en-IN" sz="2900" kern="1200" baseline="30000"/>
            <a:t>th</a:t>
          </a:r>
          <a:r>
            <a:rPr lang="en-IN" sz="2900" kern="1200"/>
            <a:t> bit is set to 1.</a:t>
          </a:r>
          <a:endParaRPr lang="en-US" sz="2900" kern="1200"/>
        </a:p>
      </dsp:txBody>
      <dsp:txXfrm>
        <a:off x="51133" y="2252988"/>
        <a:ext cx="3683350" cy="945199"/>
      </dsp:txXfrm>
    </dsp:sp>
    <dsp:sp modelId="{11CA1354-DDB0-4309-A52E-1CF008B0A37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4200" kern="1200"/>
            <a:t>x &amp; -x</a:t>
          </a:r>
          <a:endParaRPr lang="en-US" sz="4200" kern="1200"/>
        </a:p>
      </dsp:txBody>
      <dsp:txXfrm rot="-5400000">
        <a:off x="3785615" y="3447347"/>
        <a:ext cx="6689078" cy="756160"/>
      </dsp:txXfrm>
    </dsp:sp>
    <dsp:sp modelId="{B2C21078-B520-4BC5-9D68-C202F3051E43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Get the smallest bit.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376BD-7A7D-4D2E-BA6B-AC811453D4E1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l = 10110100101</a:t>
          </a:r>
          <a:endParaRPr lang="en-US" sz="2600" kern="1200"/>
        </a:p>
      </dsp:txBody>
      <dsp:txXfrm>
        <a:off x="31185" y="103193"/>
        <a:ext cx="10453230" cy="576450"/>
      </dsp:txXfrm>
    </dsp:sp>
    <dsp:sp modelId="{EA88964D-7B02-41B6-9505-41C3CE2E75F3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r = 10110110001</a:t>
          </a:r>
          <a:endParaRPr lang="en-US" sz="2600" kern="1200"/>
        </a:p>
      </dsp:txBody>
      <dsp:txXfrm>
        <a:off x="31185" y="816894"/>
        <a:ext cx="10453230" cy="576450"/>
      </dsp:txXfrm>
    </dsp:sp>
    <dsp:sp modelId="{31F68C41-8DAA-447F-ACF1-2937C3697D9B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x = 10110101111</a:t>
          </a:r>
          <a:endParaRPr lang="en-US" sz="2600" kern="1200"/>
        </a:p>
      </dsp:txBody>
      <dsp:txXfrm>
        <a:off x="31185" y="1530594"/>
        <a:ext cx="10453230" cy="576450"/>
      </dsp:txXfrm>
    </dsp:sp>
    <dsp:sp modelId="{7AF0008E-5477-411B-B80B-B69648820DC4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z = l ^ r = 00000010100</a:t>
          </a:r>
          <a:endParaRPr lang="en-US" sz="2600" kern="1200"/>
        </a:p>
      </dsp:txBody>
      <dsp:txXfrm>
        <a:off x="31185" y="2244294"/>
        <a:ext cx="10453230" cy="576450"/>
      </dsp:txXfrm>
    </dsp:sp>
    <dsp:sp modelId="{EC5AC567-BFBA-4CC4-B6D7-6EB020D889A8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i = 32 - __builtin_clz(z)</a:t>
          </a:r>
          <a:endParaRPr lang="en-US" sz="2600" kern="1200"/>
        </a:p>
      </dsp:txBody>
      <dsp:txXfrm>
        <a:off x="31185" y="2957994"/>
        <a:ext cx="10453230" cy="576450"/>
      </dsp:txXfrm>
    </dsp:sp>
    <dsp:sp modelId="{008C9DB4-3B5B-4362-B11A-2F016D10F3A3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ans = l | ((1 &lt;&lt; i) - 1) = 10110101111</a:t>
          </a:r>
          <a:endParaRPr lang="en-US" sz="2600" kern="1200"/>
        </a:p>
      </dsp:txBody>
      <dsp:txXfrm>
        <a:off x="31185" y="3671694"/>
        <a:ext cx="10453230" cy="576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ABEAA-E654-4214-B989-509D1529FB67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9F5C1-3D5D-4911-8931-5081F259AAC9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 err="1"/>
            <a:t>S.insert</a:t>
          </a:r>
          <a:r>
            <a:rPr lang="en-IN" sz="4200" kern="1200" dirty="0"/>
            <a:t>(</a:t>
          </a:r>
          <a:r>
            <a:rPr lang="en-IN" sz="4200" kern="1200" dirty="0" err="1"/>
            <a:t>i</a:t>
          </a:r>
          <a:r>
            <a:rPr lang="en-IN" sz="4200" kern="1200" dirty="0"/>
            <a:t>) -&gt; s |=  1 &lt;&lt; </a:t>
          </a:r>
          <a:r>
            <a:rPr lang="en-IN" sz="4200" kern="1200" dirty="0" err="1"/>
            <a:t>i</a:t>
          </a:r>
          <a:endParaRPr lang="en-US" sz="4200" kern="1200" dirty="0"/>
        </a:p>
      </dsp:txBody>
      <dsp:txXfrm>
        <a:off x="0" y="0"/>
        <a:ext cx="6291714" cy="1382683"/>
      </dsp:txXfrm>
    </dsp:sp>
    <dsp:sp modelId="{7B733F54-E95D-4080-B887-032CD01B8270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DB415-7588-4D92-B956-15CE999BDC0F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S.erase(i) -&gt; s &amp;=  ~(1 &lt;&lt; i)</a:t>
          </a:r>
          <a:endParaRPr lang="en-US" sz="4200" kern="1200"/>
        </a:p>
      </dsp:txBody>
      <dsp:txXfrm>
        <a:off x="0" y="1382683"/>
        <a:ext cx="6291714" cy="1382683"/>
      </dsp:txXfrm>
    </dsp:sp>
    <dsp:sp modelId="{934484F1-56A3-41FE-BA5C-019A5CED6E27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032DE-A084-4E44-9B4A-D077EC162EC0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S1 </a:t>
          </a:r>
          <a:r>
            <a:rPr lang="en-IN" sz="4200" b="0" i="0" kern="1200"/>
            <a:t>∪</a:t>
          </a:r>
          <a:r>
            <a:rPr lang="en-IN" sz="4200" kern="1200"/>
            <a:t> S2  -&gt; s1 | s2</a:t>
          </a:r>
          <a:endParaRPr lang="en-US" sz="4200" kern="1200"/>
        </a:p>
      </dsp:txBody>
      <dsp:txXfrm>
        <a:off x="0" y="2765367"/>
        <a:ext cx="6291714" cy="1382683"/>
      </dsp:txXfrm>
    </dsp:sp>
    <dsp:sp modelId="{80AA85C6-86E1-45C0-BEB2-FEAB2A2A4421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63327-6952-44EC-8BEB-8E98B95DC9B4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S1 </a:t>
          </a:r>
          <a:r>
            <a:rPr lang="en-IN" sz="4200" b="0" i="0" kern="1200"/>
            <a:t>∩</a:t>
          </a:r>
          <a:r>
            <a:rPr lang="en-IN" sz="4200" kern="1200"/>
            <a:t> S2  -&gt; s1 &amp; s2</a:t>
          </a:r>
          <a:endParaRPr lang="en-US" sz="4200" kern="1200"/>
        </a:p>
      </dsp:txBody>
      <dsp:txXfrm>
        <a:off x="0" y="4148051"/>
        <a:ext cx="6291714" cy="1382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078FC-2026-48E0-882A-52214C6B17ED}">
      <dsp:nvSpPr>
        <dsp:cNvPr id="0" name=""/>
        <dsp:cNvSpPr/>
      </dsp:nvSpPr>
      <dsp:spPr>
        <a:xfrm>
          <a:off x="0" y="376822"/>
          <a:ext cx="10889182" cy="7536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you want to store a number &gt;32 in the set?</a:t>
          </a:r>
        </a:p>
      </dsp:txBody>
      <dsp:txXfrm>
        <a:off x="22073" y="398895"/>
        <a:ext cx="10845036" cy="7094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4:40:16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19897 9578 0,'17'0'0</inkml:trace>
  <inkml:trace contextRef="#ctx0" brushRef="#br0" timeOffset="238.8">19914 9578 0,'18'0'15,"0"0"1,34-35 0,-34 17-16,17 0 15,107-105-15,87-71 16,-159 141 0,-17 18-16,53-36 15,-71 36-15,36 0 0,-36 17 31,-35 36-15</inkml:trace>
  <inkml:trace contextRef="#ctx0" brushRef="#br0" timeOffset="1128.47">19509 10319 0,'0'17'47,"17"19"-31,-17-19-16,18 19 15,17 34 1,-35-52-16,0-1 0,53 54 31,-18-71-15,71-106 0,-53 71-16,35-53 15,195-124 1,-213 177-16,-17-18 0,53 0 15,-53 35-15,17-17 16,-70 53 0,-17-18-1,-1 0 17,0 0-32</inkml:trace>
  <inkml:trace contextRef="#ctx0" brushRef="#br0" timeOffset="2018.31">19826 11483 0,'-18'0'32,"36"18"-17,-18-1-15,18 18 0,-1-17 16,-17 0-16,53 52 16,-53-52-16,36 17 15,-1-35 1,18-53-1,53-53 1,-71 71-16,0 0 0,53-36 16,71-34-1,-141 87 1,17 0-16,0 1 0,1-1 31,-19 0-31,1 18 31,-36 18 16,18-36-31</inkml:trace>
  <inkml:trace contextRef="#ctx0" brushRef="#br0" timeOffset="13908.4">21131 12435 0,'0'18'109,"53"70"-78,-35-52-31,52 69 31,-34-105-15,-36-17-16,53-54 16,158-193-1,-158 211-15,159-124 16,53 1 0,-71 88-1,-89 70 1,-87 18-1</inkml:trace>
  <inkml:trace contextRef="#ctx0" brushRef="#br0" timeOffset="20368.93">20285 13282 0,'0'0'0,"-71"0"16,36-18-1,53 1 17,34-1-17,-34 1 1,0-1-16,35-17 0,0 17 31,-36 18-31,54 71 31,-54 34-15,-17-87-16,0 17 0,-17 53 31,-1-70-15,18 0-16,-35 17 16,-36 36-1,36-54-15,-36 54 16,1-1-1,70-52 1,70-18 0,54-18 15,-71 1-31,70-36 16,-35 17-16</inkml:trace>
  <inkml:trace contextRef="#ctx0" brushRef="#br0" timeOffset="20868.8">19914 13123 0,'-17'0'16,"17"18"-16,-18 0 0,0-1 16,-35 54-1,18 35 1,0 52-1,-18 54 1,35-159-16,-17 70 16,17 1-1,18-177 17</inkml:trace>
  <inkml:trace contextRef="#ctx0" brushRef="#br0" timeOffset="21418.62">19473 14429 0,'-17'0'15,"34"17"32,54 71-31,-53-70-16,17 17 0,35 89 15,36 35 1</inkml:trace>
  <inkml:trace contextRef="#ctx0" brushRef="#br0" timeOffset="21668.42">19756 14340 0,'-18'0'16,"36"0"-16,-142 36 15,106-1 1,-17 53-16,18 106 31,-1-141-31,-17 282 16,35-282-1</inkml:trace>
  <inkml:trace contextRef="#ctx0" brushRef="#br0" timeOffset="21948.79">19985 14323 0,'-18'0'0,"36"0"0,-53 0 15,35-18-15,35-105 16,106 52 15,-88 53-31,159 36 16</inkml:trace>
  <inkml:trace contextRef="#ctx0" brushRef="#br0" timeOffset="22148.53">20585 14446 0,'-36'88'0,"19"-52"0,70-160 0,-212 371 15,141-194-15,-88 53 16,1 0-1,105-89 1,0 1-16,0 0 0,88-18 31,-53 0-15,0-18-16,353-141 31,-176 106-31</inkml:trace>
  <inkml:trace contextRef="#ctx0" brushRef="#br0" timeOffset="22369.34">22366 14552 0,'-35'0'16,"70"0"-16,-105-18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09:54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16245 5133 0,'-17'0'32,"17"-18"15,159-35-16,-54 18-16,442-88 1,-124 70 15,-317 53-31,0 0 0,123-18 16,212 36 0,-335-18-16,0 17 0,70 1 15,-87-18-15,-19 18 0,89 17 16,-36 18-1,-105-53-15,0 17 0,-1 1 32,1 0 77</inkml:trace>
  <inkml:trace contextRef="#ctx0" brushRef="#br0" timeOffset="656.82">15981 8273 0,'53'0'31,"335"-18"-16,-282 18 1,246-18-16,266 18 16,70 53 15,17 0-15,-105 0-1,-459-53-15,159 18 16,-53-18-1,-229 0-15,-18-18 32,-18 18-17,0 0 1,1 18-16</inkml:trace>
  <inkml:trace contextRef="#ctx0" brushRef="#br0" timeOffset="1123.9">15769 11800 0,'0'0'0</inkml:trace>
  <inkml:trace contextRef="#ctx0" brushRef="#br0" timeOffset="1464.82">15787 11800 0,'35'0'16,"-70"0"-16,229-17 16,-124-1-16,177-17 15,230-36 1,-336 54-16,282-36 15,283 17 1,-213 36 15,-87 18-15,-318-18-16,142 35 16,-1-17-1,-194 0-15,36-18 16,-54 0-1</inkml:trace>
  <inkml:trace contextRef="#ctx0" brushRef="#br0" timeOffset="3310.05">15804 15311 0,'0'0'0,"53"0"47,-35 0-47,0 0 0,123 17 15,88-34 1,89-19 0,-213 36-16,213-53 15,-195 53-15,1-17 16,105 17-16,300 17 31,-441 1-31,159 17 16,36 1-1,-230-36-15,88 17 16,35-17 0,-141 0-16,-17 0 0,35 0 15,17-17 1,-70 34 15,-17-17 250,17-17 297,17 17-531</inkml:trace>
  <inkml:trace contextRef="#ctx0" brushRef="#br0" timeOffset="9225.19">20637 2381 0,'0'-17'47,"0"-1"-31,-17 18 15,-1-35-15,1 17-1,-36 0 1,17 1 0,-34 17-1,52-18-15,-35 18 16,-17 18-1,52-1 1,-52 1-16,-19 53 31,36-18-15,0 17 0,53-52-16,-35 35 15,0 17 1,35-35-16,-18 18 15,-17 53 1,35-71-16,0 71 16,0 18-1,0-1 1,35 1 0,-35-89-16,36 36 15,52 17 1,-53-88-1,36 35-15,-36-17 16,53-1 0,-70-17-16,70 0 15,18 0 1,-89-17-16,54-19 16,-18 19-16,-36-1 15,72-88 1,-72 89-16,36-72 15,-17-69 1,-19 122-16,-17-16 0,0-19 16,-35-88-1,35 124-15,-53-53 16,-71-18 0,107 88-16,-71-35 15,52 36-15,-52-19 16,71 19-1,-1 17-15,-17-18 0,17 18 16</inkml:trace>
  <inkml:trace contextRef="#ctx0" brushRef="#br0" timeOffset="14128.83">26582 4286 0,'0'18'78,"0"17"-62,0-17-16,0 70 15,0 53 1,0-106-16,-18 54 15,18 16 1,0-52 0,0-35-1</inkml:trace>
  <inkml:trace contextRef="#ctx0" brushRef="#br0" timeOffset="14641.03">27199 4480 0,'-17'-17'16,"34"34"-16,-52-34 31,0 52-15,17-17-1,0 52-15,1 54 32,17-107-32,17 36 15,36 0 1,-35-35-16,35-18 16,35-36-1,-53 19-15,-17-1 0,35-17 16,-36 17-16,19-52 15,-19-54 1,-87 54 0,-36 52-1,71 18-15,-36 0 16</inkml:trace>
  <inkml:trace contextRef="#ctx0" brushRef="#br0" timeOffset="15074.98">28116 4551 0,'0'0'0,"-70"-18"16,35 1-16,-18 17 16,0 0-1,0 52 1,53-34-16,0 53 16,0 17-1,17-71-15,-17 1 16,36 17-16,52 1 15,-70-36 1,52-18 0,-52 0-16,52-17 15,-17-35 1,-53 52-16,0-35 16,-70-35-1,-36 35 1,35 53-1</inkml:trace>
  <inkml:trace contextRef="#ctx0" brushRef="#br0" timeOffset="15574.33">28822 4516 0,'0'0'0,"-53"-18"15,35 18-15,-35 0 16,1 35 0,52-17-16,-18-1 0,-17 19 15,35-1-15,-18 36 16,18-54-16,0 36 16,88 0-1,-53-35 1,-17-18-16,53 0 0,52-36 15,-88 19 1,54-36-16,-36-18 31,-53 1-15,-18 52-16,-70-35 16,-89 0-1,36 71 1</inkml:trace>
  <inkml:trace contextRef="#ctx0" brushRef="#br0" timeOffset="15974.73">29704 4692 0,'-18'0'16,"1"0"-16,52 0 0,-106 0 16,54 0-16,-1 0 0,-35 35 15,35 18 1,18 35-1,36-35 1,-36-35-16,53 0 16,35-18-1,-35-53 1,17-18 0,-52-17-1,-36 0 1,18 52-1,-70 1-15,35 17 16</inkml:trace>
  <inkml:trace contextRef="#ctx0" brushRef="#br0" timeOffset="18993.3">27111 4057 0,'0'-18'63,"0"1"296,0-1-343,0-17 15,0 17-15,18 0-1,-1 18 16,-17-17-31,18 17 16,17 0 0,36-18-1,17 1 1,18 17 0,-89 0-16,19 0 0,-1 0 15,0 0-15,18 17 16,35 1-1,-17-1 1,-18-17 0,0 18-1,0-18 1,-18 0 0,18 18-1,-36-18 1,19 0-16,-19 17 15,19-17-15,-1 0 16,-17 0 15,-1 0-31,1 18 16,17 0 0,-17-1-1,-1 1 1,-17 0-16,18-1 31,-18 1-15,0-1-16,0 19 31,0-19-15,-35 1-1,-1 0 1,19-18-1,-18 0-15,-1-18 32,19 0-32,-1-17 15,18 0 1,0-18 0,35 35-1,1 1 1,-1-1-1,-18 18-15,19 0 16,17 0 0,-36 0-16,19 0 15,17 18 1,-53-1-16,17-17 16,1 18-16,35 0 15,-36-1 1,36-17-16,18 18 15,-36-18 1,36 0 0,34 17-1,-69-17-15,34 0 16,19-17 0,-72 17-16,36 0 15,0 0 1,0 17-1,0 1 1,0 0 0,-36-1-16,19 1 15,34 0 1,-17 17 0,-53-17-1,18-18-15</inkml:trace>
  <inkml:trace contextRef="#ctx0" brushRef="#br0" timeOffset="27260.17">23618 2681 0,'0'-18'16,"-35"1"0,18 17-16,-1-18 15,-35-17 1,0-18-1,-17 18 1,-19-1 0,-17 1-1,89 18-15,-89 17 16,0 0 0,71 0-16,17 17 15,-52 1-15,-18 35 16,17 17-1,18 18 17,35-70-32,-17 53 15,0 34 1,35-69-16,-18 105 16,18 0-1,35 18 1,18-36-1,-35-88-15,35 36 16,35 0 0,-53-54-16,54 1 15,16 0 1,1-36 0,0-35-1,-88 35-15,52-17 16,1-53-1,-53 70-15,52-70 32,-35-18-17,-17-35 1,0-18 0,-18 106-16,0-52 15,0 69-15,-18 1 0,0-18 16,1 18-16,17 17 0,-36-35 15,-34 0 1,70 36-16,-35-1 16,17 18-16,0-18 15,-17 1 1,17 17 0,-17 17-1,17 19 1,-17-19-1,18 1 1,17 0 15,-18-1 172,-17 1-171,35-36 108,-18 18-108</inkml:trace>
  <inkml:trace contextRef="#ctx0" brushRef="#br0" timeOffset="29843.2">26511 4163 0,'-17'-36'15,"-19"19"1,36-1-16,-17 18 0,-1-17 15,-35 17 1,0 0 0,-35 17-1,70 1-15,-35-1 16,1 1 0,34-18-16,0 18 15,1 35 1,17 17-1,0 18 17,0-70-32,0 17 0,0 18 15,0 71 1,0-18 0,0 17-1,0-105-15,-18 70 16,-17 35-1,-1-34 1,19-72-16,17 18 16,-18 36-1,18-36 1,18 1 0,-18-19-16,17 1 15,36-1 1,-35-17-1,17 18 1,36-18 0,-1 18-1,-34-18 1,-19 0 0,1 0-1,0 0 1,34 0-1,19 0 1,-53 17-16,35-17 16,-36 0-16,1 18 0,17-18 15,36 18 1,-54-18-16,1 0 16,35 0-16,53 0 15,-89 0 1,19 17-16,-19-17 15,1 0 17,-18-17-1,0-1 0,18-17-15,-18 17-16,17-35 15,36-35 1,-53 53-16,35-71 16,1-106-1,-19 159-15,-17-88 16,18-35 0,-18 141-16,0-54 15,0-16 1,0 87-16,0 0 15,-18-35-15,-35-53 32,36 54-17,-1 34 1,18 0-16,-53 36 31,-70 17-15,70-35-16,-176 0 15,70-17-15</inkml:trace>
  <inkml:trace contextRef="#ctx0" brushRef="#br0" timeOffset="37942">23372 4163 0,'0'-18'94,"-18"0"-79,18 1 1,0-1 15,0 36 32,0-1-32,-18 19 0</inkml:trace>
  <inkml:trace contextRef="#ctx0" brushRef="#br0" timeOffset="62294.2">29951 5274 0,'0'-18'31,"-18"18"47,1 0 63,-1-17-125,0 17-1,1 0 1,-1-18-1,0 18 1,1 0 15,17-18-15,-18 18 0,-17 0-1,0 0 16,17 0-31,-35 0 16,-71 0 0,89 0-16,-88 18 15,70-18-15,-106 0 16,106 0-16,-141 0 16,141 0-16,-123-18 15,-142 18 1,265 0-16,-176 0 15,-88 0 1,17-17 0,212 17-16,-124-18 15,0 1 1,159 17-16,18-18 16,-18 18-16,-35-18 31,70 18-31,1 0 15,-1 0 1,0 0 0,1 0-1,-1 0 1,0 0 0,1 0-1,-1 0 1,1 0-16,-1 0 15,0 0 1,1 0 15,-1 0 1,0 0-17,1 0 32,-1 0 516</inkml:trace>
  <inkml:trace contextRef="#ctx0" brushRef="#br0" timeOffset="64561.7">26723 8643 0,'0'0'0,"0"-35"31,-18 17-15,18 0 0,-17 18 31,17-17 249,-18-1-264,0 18 15,1 0-32,-19 0 1,-34 53-1,52-35-15,-17 35 16,17-36-16,-17 72 16,17-54-16,18 35 15,0 19 1,18-72-16,17 18 16,36 18-1,-53-53 1,34 0-1,-34 0-15,17-35 16,18-35 0,-35 52-16,0-17 0,-1-54 15,-17 54-15,0-18 16,-17-53 0,-1 89-16,-53-1 15,18 18-15</inkml:trace>
  <inkml:trace contextRef="#ctx0" brushRef="#br0" timeOffset="66543.78">27358 8696 0,'0'0'0,"0"71"16,0 123-1,0-142-15,0-16 0,0 87 16,18-35 0,-18-70-16</inkml:trace>
  <inkml:trace contextRef="#ctx0" brushRef="#br0" timeOffset="66893.19">27958 8608 0,'0'0'0,"-18"0"16,0-18 0,18 53-1,0 54 1,36 69-1,-36-122-15,0 87 16,0 1 0,0-89-16,0 35 15,0-52 1</inkml:trace>
  <inkml:trace contextRef="#ctx0" brushRef="#br0" timeOffset="67193.39">28557 8696 0,'0'0'31,"0"18"-31,0 70 16,0 53-1,0-106-15,0 71 16,0 35 0,0-70 15</inkml:trace>
  <inkml:trace contextRef="#ctx0" brushRef="#br0" timeOffset="67459.89">29422 8608 0,'0'0'0,"-36"0"15,36 17-15,0 36 16,0 124 0,0-19-1,18-34 16,-18-106-31,0 34 0</inkml:trace>
  <inkml:trace contextRef="#ctx0" brushRef="#br0" timeOffset="67727.05">30004 8555 0,'-18'35'32,"18"124"-1,18 53-16,-18-107 1,0-69-16</inkml:trace>
  <inkml:trace contextRef="#ctx0" brushRef="#br0" timeOffset="68412">25506 8643 0,'17'0'15,"-17"18"1,0-1-16,0 54 16,0 88-1,0-106-15,0 70 16,0-105 0</inkml:trace>
  <inkml:trace contextRef="#ctx0" brushRef="#br0" timeOffset="68677.3">24624 8749 0,'0'0'0,"-18"0"16,1 70-1,-1 89 1,18-106 0,-18 88-16,1 53 15</inkml:trace>
  <inkml:trace contextRef="#ctx0" brushRef="#br0" timeOffset="68897.31">23901 8837 0,'-18'0'0,"36"0"0,-89 35 16,53-17-16,-17 53 15,18 105 1,-1-141-16</inkml:trace>
  <inkml:trace contextRef="#ctx0" brushRef="#br0" timeOffset="69160.17">23089 8908 0,'-53'0'32,"36"0"-32,87 0 0,-176 158 15,106-105 1,-35 159-16,35-141 16</inkml:trace>
  <inkml:trace contextRef="#ctx0" brushRef="#br0" timeOffset="70461.08">23830 8749 0,'-18'-18'31,"18"36"-15,0 52-1,0 54 1,0 17 0,0-35-1,0-89-15,0 1 16,0 0-1,0-36 1,0-70 0,0 70-1,0-17-15,0-36 0,36-105 16,-36 141 0,17-53-16,-17 70 15,0-17 1,0 17-16,0 36 15,-17 123 1,17-106-16,-18 124 16,0 17-1,18-141-15,0 18 16,0-35-16,18 0 16,-18-36-1,35-70 1,1-71-1,-36-17 1,0 140-16,0-52 16,0 35-1,-18 53-15,18 36 16,-35 158 0,17-141-1,0 88-15,1-36 31,17-87-31</inkml:trace>
  <inkml:trace contextRef="#ctx0" brushRef="#br0" timeOffset="73443.88">29475 8396 0,'0'0'0,"-36"-18"16,19 1-1,-1 17-15,0-18 0,-70-17 32,-18 17-17,71 1-15,-18 17 0,18 0 0,0 0 16,-212-18 0,176 18-16,-88 0 15,-70 18 1,194-1-16,-89 1 15,89-18-15,0 0 0,-1 18 16,19-18-16,-89 52 16,35 1-1,19-17 1,16-1 0,19-17-1,-1-1 1,0 1-1,1 17 1,-1 0 0,0 1-1,18-19-15,-17 19 16,17-19-16,-18 19 16,0 16-1,18-34-15,-17 17 16,-1 18-1,18-35 1,0 0-16,0 34 16,0-16-1,0-19-15,0 19 16,0 34 0,35-35 15,1 1-16,-36-19-15,35 1 16,-17 0-16,35 17 16,35 0-1,-71-17-15,19-18 0,17 18 16,88 17 0,-88-35-16,70 17 15,106 1 1,1 17-1,-177-35-15,105 18 16,107 0 0,-89-1-1,-17-34 1,-106 17 0,71-18-16,52-17 15,-141 35 1,124-18-1,70-17 1,-158 35-16,17-18 16,35 1-1,-87-1-15,-1 18 0,36-35 16,52-18 0,-105 35-16,17 0 0,0 1 15,53-71 1,-70 88-1,-18-18-15,0 0 0,0-52 16,-18 34-16,1 1 16,-18-18-16,-107-105 15,107 122-15,-18 1 16,18 0-16,0-1 0,-159-69 31,35 52-31</inkml:trace>
  <inkml:trace contextRef="#ctx0" brushRef="#br0" timeOffset="75933.95">22860 7514 0,'0'0'0,"18"18"0,-1-18 0,124 17 15,0 1 1,-88-18 0,89 0-16,34 0 31,-123 0-31,35 0 15,-35 0 1,-71 0 31,1 0-31,17-18-1,-18 18 1,18 18 249,-18-18 251</inkml:trace>
  <inkml:trace contextRef="#ctx0" brushRef="#br0" timeOffset="77577.85">26846 8273 0,'0'0'0,"-35"0"16,35-18-1,-18 18-15,1-18 16,-1 1-1,1-1-15,-19 0 16,-52-17 0,-18 18-1,-17-1 1,105 18 0,-17 0-16,-18 0 0,18 0 15,17 0-15,-17 0 16,-1 18-1,36-1-15,0 18 16,18 1 0,-18-19-16,18 36 15,-18-35-15,17 35 16,-17-36-16,0 72 16,0 69-1,0-105-15,-17-17 0,-19 105 16,1 35-1,0-35 1,0-17 0,17-107-16,0 72 15,18-19 1,0-52-16,0-1 16,18 1 15,35-18-16,35 0 1,-53 0-16,36 0 16,88-18-1,-124 18-15,71 0 16,53-17 0,-54-1-1,-69 18 1,-36-35 15,0-53-15,0-36-1,35-35 1,-35 106 0,35-105-16,-17 105 15,-18-88 1,0 0-1,-53 17 1,0 71 0,53 36-16,-53-1 15,0-17 1,36 35-16,-19-18 16,-52 18-1,53 0-15,17 0 0,-70 18 16,35-18-1</inkml:trace>
  <inkml:trace contextRef="#ctx0" brushRef="#br0" timeOffset="82978.69">19226 9066 0,'-53'0'16,"53"18"0,0 0 15,0 17 0,0-17-15,0-1 15</inkml:trace>
  <inkml:trace contextRef="#ctx0" brushRef="#br0" timeOffset="85295.79">27975 10442 0,'-17'-17'32,"17"-1"15,0 36-16,0-1-31,0 18 15,17 71 1,-17-70-16,18-1 0,-18 18 16,0 88-1,0-123-15,0-1 0,0 1 16,0-1-16,0 36 16,0-35-1</inkml:trace>
  <inkml:trace contextRef="#ctx0" brushRef="#br0" timeOffset="85828.45">28610 10583 0,'0'0'0,"0"-17"0,-35-19 15,17 36 1,-17 36 0,-18 17-1,53-36-15,-35 71 16,35-17 15,35-18-15,36-18-1,-18-35 1,52-35 0,-87 17-16,53-52 15,-36-18 1,-53 17 0,-70 18-1,70 35-15,-17 18 0,-35 0 16,52 0-16,-35 0 15</inkml:trace>
  <inkml:trace contextRef="#ctx0" brushRef="#br0" timeOffset="86282.03">29281 10477 0,'0'0'0,"-18"0"31,18 53 0,18 36-15,-18-54-16,17 35 15,-17-34-15,0 17 16,0 17 0,0-52-16</inkml:trace>
  <inkml:trace contextRef="#ctx0" brushRef="#br0" timeOffset="86796.06">29880 10513 0,'0'0'16,"0"-18"-1,-17 18 1,17 53 0,0 18-1,17 52 1,-17-35 0,0-17-1</inkml:trace>
  <inkml:trace contextRef="#ctx0" brushRef="#br0" timeOffset="87248.8">30515 10654 0,'-70'-18'15,"140"36"-15,-176-36 16,106 36-16,-17 17 15,17 71 1,35-35 0,53-1-1,18-52 1,35-54 15,-123 36-31,70-52 16,-53-37-1,-88 1 1,-88 18 0,106 70-16,-106 0 15,106 17-15</inkml:trace>
  <inkml:trace contextRef="#ctx0" brushRef="#br0" timeOffset="89295.59">27446 10813 0,'-18'17'16,"1"19"0,17-19-16,0 1 15,0-1-15,0 19 0,0-19 16,0 19-16,0-19 0,53 36 31,-36-53-31,19 0 16,34-35-1,-52 17-15,-1 1 0,19-19 16,17-52 0,-71 18-1,-70 34 1,0 19 0,-1 34-1</inkml:trace>
  <inkml:trace contextRef="#ctx0" brushRef="#br0" timeOffset="89745.67">27393 11518 0,'0'0'0,"0"18"63,0 35-48,18 70 1,-1-17-1,-17-71-15,0 18 16,18-17 0,-18-19-16</inkml:trace>
  <inkml:trace contextRef="#ctx0" brushRef="#br0" timeOffset="90299.69">27958 11624 0,'0'0'0,"-36"0"15,19 18 1,-19 52 0,36-52-1,0 17-15,18 89 16,17-71 0,18-36 15,-35-17-31,35-17 15,17-19 1,-52 19-16,17-54 16,-17-35-1,-71 36 1,0 34 0,35 36-16,-34 0 15,34 18-15</inkml:trace>
  <inkml:trace contextRef="#ctx0" brushRef="#br0" timeOffset="90778.96">28769 11571 0,'-18'0'31,"36"71"16,0-1-31,-18-35-16,0-17 0,0 70 15,0 18 1,0-88-16,0 35 16</inkml:trace>
  <inkml:trace contextRef="#ctx0" brushRef="#br0" timeOffset="91079.16">29245 11624 0,'0'18'31,"18"52"-15,-18-35-16,18 54 15,-1 34 1,-17-105-16,0 17 0,0-17 15</inkml:trace>
  <inkml:trace contextRef="#ctx0" brushRef="#br0" timeOffset="91778.96">30127 11659 0,'-17'-17'16,"34"34"-16,-70-52 16,18 35-1,0 18 1,17-18-16,0 53 15,1 35 1,17-71-16,0 1 16,0 35-16,0-35 0,17-1 15,1 19-15,70 34 16,-70-70 0,0 0-16,34 0 0,19-53 31,-18-35-16,-35 0 1,-54-36 0,1 89-16,-18 0 15,18 35-15,-53 0 16,35 35-16</inkml:trace>
  <inkml:trace contextRef="#ctx0" brushRef="#br0" timeOffset="92028.68">31044 11642 0,'0'0'0,"-17"-18"16,-1 18-16,-35-18 16,36 54-1,-1 87 1,0-35-16</inkml:trace>
  <inkml:trace contextRef="#ctx0" brushRef="#br0" timeOffset="94162.68">30797 11695 0,'0'35'31,"0"18"-15,0-36-16,18 54 15,-18-53-15,0 17 0,18 0 16,-18 0-16,0 36 16,0 0-1,0-54 1,0-70 15,35-70-15,-35 70-16,35-71 15,-35-52 1,0 158 0,0-17-16,0 53 31,0 52-16,0 71 1,0-88-16,0-17 0,0 52 16,0 53-1,0-106 1,0-88 15,18-70-15,-18 70-16,18-106 15,-18 18 1,0 123 0,0-35-16,-18 53 15,0 53 1,1-17 0,-1 69-1,18 90 1,0-90-1,0-87 1,0-89 15,18-52-15,-1 70-16,-17 18 0,0-1 0,0-16 16,0 16-16,0-87 15,0 88 1,0 52-1,-35 71 1,35-52-16,-35 69 16,17 90-1,18-107 1,0-71 0,0-34 15,0-89-16,0-18 1,0-70 0,0 106-1,0 53 1,-18 88 0,18 53-1,0-71-15,0 0 0,0 36 16,0 17-1,0-70 1,18-71 0,0 35-1,-18 0-15,0-35 0,0-70 16,0 105 0,-18 1-16,0-1 0</inkml:trace>
  <inkml:trace contextRef="#ctx0" brushRef="#br0" timeOffset="94845.05">26723 12453 0,'106'35'16,"88"1"-1,-124-36-15,195 0 16,246 17 15,-369-17-31,528 0 16,88 18-1,-17 17 1,-141 18 0,-212-18-1,-141-17 1,-212-18-16,18 0 0,18-18 16,17-17-1,-53 17 1,-35 1 15</inkml:trace>
  <inkml:trace contextRef="#ctx0" brushRef="#br0" timeOffset="99629.39">29845 9825 0,'0'0'0,"71"0"46,-1 35-14,-70-17-32,18 52 15</inkml:trace>
  <inkml:trace contextRef="#ctx0" brushRef="#br0" timeOffset="99796.86">29916 10054 0,'-36'35'15,"72"-70"-15,-142 123 16,53-35-1,53-35 1,0 0 0,17-18-1,1 0-15,53 17 16,140-17 0,-87 0-1</inkml:trace>
  <inkml:trace contextRef="#ctx0" brushRef="#br0" timeOffset="100729.44">29034 9860 0,'0'0'0,"0"-18"16,17 1 15,1-18-15,0 35-1,17-18-15,0 0 16,-17 18 0,17-17-16,-17 17 0,17 17 15,0 19 17,-35-19-32,0 18 15,-53 36 1,36-53-16,-36 17 15,35-17-15,-35 17 16,18-17 0,35-36 46,18 18-46,-1 0-1</inkml:trace>
  <inkml:trace contextRef="#ctx0" brushRef="#br0" timeOffset="101713.19">29951 9754 0,'-18'0'16,"18"18"-1,-35 17 1,35-17-16,-35 70 15,35 36 1,0-107-16,0 71 16,0-17-1,0-89 32,17-70-31,-17 53-16,18-53 15,0-54 1,-18 125-16,0-1 0,0-35 16,-18 106 15,-35 53-15,35-71-16,-17 54 15,35-1 1,0-71-16,0 1 15,35-53 17,1-36-17,-36 36 1,17-36 0,1 18-1,-18 36-15,0 34 16,0 36-1,0-35-15,-18 53 16,1 17 0,17-71-16,0 19 15,0-19 1,0-52 0,53-36-1,-53 54-15,35-71 16,-18-1-1,-17 72-15,0-1 16,0 36 0,-17 88-1,-18 35 17,17-106-32,18-17 0,0 35 15,0-18 1</inkml:trace>
  <inkml:trace contextRef="#ctx0" brushRef="#br0" timeOffset="102396.12">29069 9772 0,'0'-35'15,"35"17"1,0 0 0,18 1-1,-17 17 1,-1 53 15,-35-36-31,0 36 16,0 18-1,-35-1 1,17-52-16,-35 53 16,-17 17-1,52-71-15,-35 36 16,18 18 0,52-54 15,54-17-16,-53 0-15,17 0 16,18-17-16,70 17 16,-88 0-1,-17 0-15,53-18 0,-18 18 16</inkml:trace>
  <inkml:trace contextRef="#ctx0" brushRef="#br0" timeOffset="104019.23">27799 9719 0,'0'0'0,"0"-18"16,0 36 15,0 17-15,-18 18-1,-17 18 17,17-1-17,18-34 1,0-19-16,0 1 15,36 0 1,-19-18-16,36-18 16,35 0-1,-70 1-15,35-1 16,-35 18-16,17-18 16,-35 1-1,0-1 1,0-17-1,-18 17 1,18 0 0,0 36 15,0 17 0,0 1-15,0 34-1,0-52-15,0 0 0,0 34 16,-35 37 0,35-72-16,0 1 0,0 17 15,-18 0 1</inkml:trace>
  <inkml:trace contextRef="#ctx0" brushRef="#br0" timeOffset="105313.87">21361 12894 0,'0'0'0,"0"18"0</inkml:trace>
  <inkml:trace contextRef="#ctx0" brushRef="#br0" timeOffset="105629.17">21731 12753 0,'0'0'0,"0"-18"15,-18 18 17,-17 53-17,35-35-15,-17 88 16,17-71-16,-36 88 15,1 19 1,35-125-16,-18 54 31,1-54-31</inkml:trace>
  <inkml:trace contextRef="#ctx0" brushRef="#br0" timeOffset="106313.17">21272 12418 0,'0'35'63,"0"106"-48,0 18 1,0-36 0,0-87-16,0 17 15,0-36 1,18-17-1,-18-53 1,0 18-16,0-88 16,0-54-1,0 142 1,0-71-16,0 88 16,-18-35-1,18 89 16,0 140-15,18-17 0,0-36-1,-18-105-15,17 17 16,-17-52 15</inkml:trace>
  <inkml:trace contextRef="#ctx0" brushRef="#br0" timeOffset="106878.87">21890 12541 0,'0'0'0,"0"-53"16,17 18 15,54 17-15,-53 1-16,-1 17 0,36 0 15,-35 0-15,70 17 16,-53 36 0,-35-35-16,0 53 15,-53 34 1,-35 54 0,35-88-1,36-1 1,17-52-1,53-18 17,17-35-32,-17 17 15</inkml:trace>
  <inkml:trace contextRef="#ctx0" brushRef="#br0" timeOffset="107115.91">22454 12841 0,'-35'0'16,"35"18"-1,0 17 1,-18 53-1,1 0 1,-19 1 0</inkml:trace>
  <inkml:trace contextRef="#ctx0" brushRef="#br0" timeOffset="107613.49">22737 12382 0,'0'0'0,"-18"53"47,-17 124-15,35-142-32,0 53 15,0-35 1,0-35-16,17-18 15,36-18 1,-35 1-16,52-36 16,1 0-1,-71 35 1,0 53 0,0 71-1,0 0 1,0-71-16,0 18 15,-18 0 1,18-35 0</inkml:trace>
  <inkml:trace contextRef="#ctx0" brushRef="#br0" timeOffset="108197.39">23001 12224 0,'0'0'0,"-18"-71"15,54 18 1,34 18 0,-52 35-16,52 0 15,-17 71 1,-53-54 0,18 1-16,-18 70 15,0 35 1,-18 36-1,1-123-15,17 69 16,0 1 0,17-88-16,-17-1 0,18-17 0,-18 18 15,53-36 1,0-17 0,-53-35-1,0 52-15,0-17 16,0 17-1,0 36 1,-18 70 0,18 35-1,0-87 1,0 52 0,0-71-16,0 72 15,-88-19 1,53-52-16,-89 35 0</inkml:trace>
  <inkml:trace contextRef="#ctx0" brushRef="#br0" timeOffset="109063.12">21149 11959 0,'0'0'0,"-35"-35"16,17 35 0,0-18-16,-52 36 15,52-18 1,-17 35 0,-18-17-1,35-1 1,18 36-1,0-35-15,18 88 16,0 70 0,-18-141-16,0 107 15,0 16 1,0-140-16,-18 35 16,-52 0-1,52-53-15,-35 17 16,0-34-1,35-18 1,36-1 0,0 19-1,35-1-15,17 36 16,-52-18 0,17 35-1,-17-17-15,-1 52 16,-17 36-1,0-71-15,0-17 0,-17 70 16,-1-53-16,0 54 16,-17 16-1,18-16 1,17-72-16,0 18 16,52 18-1,-34-53-15,53 18 16</inkml:trace>
  <inkml:trace contextRef="#ctx0" brushRef="#br0" timeOffset="110996.98">31080 12629 0,'0'0'0,"0"-17"15,-18-1 1,0 18-16,1 0 16,-1 0-1,-17 35 1,17-35-16,-17 53 16,0 36-1,35-37 1,17-16-1,-17-19-15,53 1 16,18-18 0,-54 0-1,54-18-15,0-17 32,-54 35-32,1-18 0,17-17 15,-17-18 1,-54 0-1,-69 0 1,69 36-16,-69-36 16,-37 18-1</inkml:trace>
  <inkml:trace contextRef="#ctx0" brushRef="#br0" timeOffset="112496.78">29228 12294 0,'53'0'94,"52"0"-79,1 53 1,-71 0-1,-35-18-15,0-17 16,-17 17-16,-1 1 0,-52 52 16,-36 0-1,18-17 17,35-36-17,53-18-15,17 1 31,107-18-15,-89 0-16,0 0 0,36 0 16,52 0-1</inkml:trace>
  <inkml:trace contextRef="#ctx0" brushRef="#br0" timeOffset="113433.91">28698 12418 0,'0'0'0,"0"-36"16,18 1-1,17 18 1,18 17 0,-35 0-16,0 17 15,-1 54 17,-17-54-32,0 1 0,0 35 15,-53 0 1,0 0-1,0-36 1,36 1-16,-1-18 16,18 18 15,0-1-15,35 1-1,1 0 1,-19-1-16,19 1 15,-36 17 1,0 18 0,-53 0-1,-35-35 17,-1-1-17,54-17-15,-18-17 16,18-1-16</inkml:trace>
  <inkml:trace contextRef="#ctx0" brushRef="#br0" timeOffset="114230.05">26935 12594 0,'0'-17'0,"0"34"15,0-70 17,52 53-17,-34 0-15,53 0 16,17 0-1,-70 0-15,34 0 16,-34-17 0,-53 17 15,-53 17-15,70-17-16,-53 0 15,1 36 1,52-19-16,1 1 15,-1 17-15,0-17 0,18 35 16,18 52 0,0-87-1,52 17-15,18 18 32,-52-35-32,-19-18 0,1 18 15,-18 17 1,-35 0-1,-1-35-15,19 18 0,-89-1 16,18 1 0</inkml:trace>
  <inkml:trace contextRef="#ctx0" brushRef="#br0" timeOffset="115296.68">24871 12594 0,'0'0'0,"-18"-35"15,-17 0 17,-36 35-17,1 35 1,-1 53-1,54-70-15,-19 52 16,36 36 0,36-53-1,34 18 1,-70-54-16,35 18 16,-35 36-1,-35-18 1,-35 0-1,52-53-15,-35 0 16,18-18 0,35 1-1,53-1 17,-36 18-32,19-18 15,17 54 1,-36-36-16,-17 17 0,18 1 15,-18 35 1,0 0 0,0-36-16,-35 36 15,-1 0 1,36-35-16,0-1 16,18-17-1</inkml:trace>
  <inkml:trace contextRef="#ctx0" brushRef="#br0" timeOffset="115863.38">25082 12876 0,'0'0'16,"-52"-17"-1,34 52 32,0 18-31,18-35-16,0 34 15,0-34-15,0 35 16,18-18 0,0-35-16,17 0 15,35-17 1,-17-36 0,-35-18-1,-18 54-15,0-54 16,-71 0-1,54 71-15,-54 0 16</inkml:trace>
  <inkml:trace contextRef="#ctx0" brushRef="#br0" timeOffset="116097.21">25329 13070 0,'0'0'0,"0"53"16,0-17-1,0 34 1,0-52-16,-17-1 15,-1 19-15,18-19 0,-17 1 0,-1 0 16</inkml:trace>
  <inkml:trace contextRef="#ctx0" brushRef="#br0" timeOffset="116580.2">25559 12788 0,'0'0'0,"0"-17"16,17-1 0,36 0-1,0 36 17,-18 17-17,-35-17-15,0 17 16,-35 53-1,-18-17 1,0-18 0,36-18-1,-1 0 1,18-17 0,53 0-1,35-36 1</inkml:trace>
  <inkml:trace contextRef="#ctx0" brushRef="#br0" timeOffset="116834.54">25894 13106 0,'0'0'0,"0"17"16,-18 36-1,-17 0 1,17-35-16,-17 35 15,17-36-15</inkml:trace>
  <inkml:trace contextRef="#ctx0" brushRef="#br0" timeOffset="117395.98">26017 12771 0,'0'0'0,"0"-36"16,0 19-1,36-19 1,34 36 0,18 18-1,-52 35 17,-36 0-17,0-36-15,-36 19 16,-17 34-1,36-52 1,17 0 0,0-1 15,53 18-15,-36-17-1,1 17 1,-18-17-16,0 0 15,0-1 1,-35 1-16,-18 17 16,18-35-16,-1 0 15,1 0 1</inkml:trace>
  <inkml:trace contextRef="#ctx0" brushRef="#br0" timeOffset="117630.29">26388 13088 0,'0'18'0,"0"-36"0,-18 71 15,18-35-15,-35 17 16,0 53 0,17-70-1,0-18-15</inkml:trace>
  <inkml:trace contextRef="#ctx0" brushRef="#br0" timeOffset="118113.24">26547 12753 0,'0'-35'31,"35"17"-16,-18 18-15,36-18 16,0 18 0,-35 0-1,-53 18 32,-54 35-31,72-53-16,-54 53 15,54-18 1,-1-17-16,18 17 16,18 18-1,17-18 1,0 0 0,-17-35-16,-18 18 15,0 17 1,0-17-16,-18 0 15,1-18-15,-54 17 16,-17 1 0</inkml:trace>
  <inkml:trace contextRef="#ctx0" brushRef="#br0" timeOffset="118613.35">26582 12418 0,'0'0'15,"35"-18"1,-17 18-16,17 18 15,18 88 1,-53 17 0,0 36-1,0-124 1,0 71 0,0 35-1,0-106-15,0-17 0,18 35 16,52 17-1,1-70 1,-1-17 0,-52-36-1,-18 18 1,-18 35-16,-35-18 16,-35 53-1,0 18 1,17 35-1,54-70-15,-54 35 16,-17-18 0</inkml:trace>
  <inkml:trace contextRef="#ctx0" brushRef="#br0" timeOffset="125064.62">31168 13564 0,'0'-17'16,"0"34"31,0 36-16,0 124-15,0 17-1,-35-18 1,35-53 0,0-70-1,0-70 32,0-1-31</inkml:trace>
  <inkml:trace contextRef="#ctx0" brushRef="#br0" timeOffset="126430.95">30445 13652 0,'0'18'31,"0"123"1,0-70-17,0 193 17,0-175-17,17-54-15</inkml:trace>
  <inkml:trace contextRef="#ctx0" brushRef="#br0" timeOffset="126784.93">29810 13705 0,'0'36'46,"0"-1"-30,0-17-16,-18 87 16,18 125-1,0-54 1,0-52 0,18-107-16</inkml:trace>
  <inkml:trace contextRef="#ctx0" brushRef="#br0" timeOffset="127364.69">28945 13723 0,'0'0'0,"0"-18"15,0 1-15,0 52 32,18 53-17,-18-52-15,0 87 16,0-70-16,0-18 15,0 106-15,18-35 16,-1-35 0</inkml:trace>
  <inkml:trace contextRef="#ctx0" brushRef="#br0" timeOffset="127814.42">28134 13776 0,'0'0'16,"0"18"15,0 35-15,-18-18-16,18 53 16,-35 124-1,35-177-15,-18 35 16</inkml:trace>
  <inkml:trace contextRef="#ctx0" brushRef="#br0" timeOffset="134460.17">26000 14041 0,'-18'-18'16,"18"36"156,0-36 265</inkml:trace>
  <inkml:trace contextRef="#ctx0" brushRef="#br0" timeOffset="138332.75">20673 15699 0,'0'0'0,"0"-18"15,0 0 16,0 36 1,17-18-1,19 0-15,17 0-1,-36 0-15,54-18 16,52 1-1,-87-1-15,87 0 16,89-17 0,-177 35-16,18-18 0,70 18 15,142-17 1,70-1 0,-247 18-16,177 0 15,211-17 1,-88-1-1,35 18 1,-317 0 0,229 18-16,71 34 31,-318-34-31,159 17 16,18 18-1,-212-35-15,0-18 0,88 18 16,18-18-1,-36 0 1,18 0 0,-123-18-16,88 18 15,35 0 1,-71-18 0,-17 18-1,-35 0-15,35 0 16,-18-17-1,-17 17-15,-1 0 0,54 0 16,-53-18 0,34 18-16,1 0 31,-53 18-31,18-18 16,-18 17 30,0-34 298,0 34 78,0-34-31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17:32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20920 14129 0,'0'-18'16,"0"36"15,70-18-15,-34 0-16,87 0 15,124-18 1,-176 18-16,264 0 16,0 53-1,-71 0 1,-87-18 0,-142-35-16,36 18 15,-107-53 16,-175 17 1,-54 0-17,-52 1 1,246 17-16,-123-18 16,35 18-1,124 0-15,17-18 0,54 36 31,105 17-15,-88-35-16,123 18 16,-105 0-16,140-18 15,54 17 1,-195-17-16,-17 0 16,35 0-16,36 0 15,-106 0 1,-18 18-16,-124-36 15,71 18 1,-123-17 0,-106 17-1,211 0-15,-141 0 16,1 0 0,193 0-16,0 17 15,54-17 1,-19-17-16,107 17 15,176-36 1,-247 36-16,88 0 16,123-35-1,-211 35-15,35-18 16,-70 18-16,-18-17 16,0-1-16,-35 0 15,-106-17 1,88 35-1,0 0-15,-141 0 0,-53 35 32,194-35-32,-88 18 15,35 0 1,177-18 15,175-18-15,-193 18-16,159-18 15,-159 1-15,123 17 16,-17-18 0,-124 18-16,-17 0 15,-36 0 1,-123 18 0,-141-1-1,194-17 1,-159 18-16,-71 0 15,248-1 1,-71-17 0,53 0-1,88 18 1,176-36 0,-105 18-16,-19 0 0,90-17 15,193-1 1,-265 18-16,1 0 0,-1 0 15,1 0-15,105 0 16,-105-18 0,-159-17-1,-106 0 1,123 17-16,-141 1 16,-105 17-1,246 0-15,-123 17 16,53 1-1,124-18 1,34 0-16,89 0 31,-53 0-31,141-18 16,247 18 0,-353 0-16,89 0 15,140 18 1,-211 0-1,-141-18 1,-1 0-16,-122 0 16,-160 0-1,230 0-15,0 0 16,-89 0-16,89 0 0,-212 17 16,106 1-1,159-18 1,0 0-16,-1 17 0,19 1 15,87-18 17,89 18-17,-106-18-15,18 0 0,123-18 16,70 0 0,-211 18-16,71 0 15,-89 0-15,-18 0 0,1 18 16,-124-18 15,-176 18-15,211-18-16,-123 17 15,0 19 1,106-36 0,123 0 15,36 0-31,-18 0 0,194-18 15,53 0 17,-71 18-17,-158 18 1,-177-18 0,-176 0-1,193 0-15,1 0 0,-159-18 16,53-17-1,124 17 1</inkml:trace>
  <inkml:trace contextRef="#ctx0" brushRef="#br0" timeOffset="1362.18">10336 13776 0,'-17'0'32,"-1"0"-17,0 0-15,-52 18 16,-106 17-1,123-17-15,-159 52 16,-158 89 0,-36 0-1,300-107-15,-141 54 16,-70 0 0,264-88-1,-53-1-15,35 1 31</inkml:trace>
  <inkml:trace contextRef="#ctx0" brushRef="#br0" timeOffset="2846.03">8696 14041 0,'0'0'0,"-18"-36"16,1 36-16,-19 0 15,-52 18 1,71-18-16,-54 53 16,-52 17-1,87-52-15,-70 53 16,-88 105-1,159-141 1,-53 53 0,-18 36-1,53-71 1,53-36 0,53 1-1,-35-18-15,17 0 0,71 18 16,106-1-1,34-17 1,-69 0 0,-160 0-16,36 0 15,-35 0 1,-36 0 0,-17-35-1,-35-71 1,-1-35-1,53 88 1,-17-70 0,-35-1-1,52 107-15,-35-19 16,0 89 0,-35 88-1,0 36 1,70-142-16,-35 53 15,35-35 1,1-53-16,105-53 31,0-35-15,18 0 0,-71 35-1,-17 53 1,-89 71 15,36-54-31,-35 54 16,-36-1-1,35-34 1,54-36-16,52-18 31,71-106-15,-71 89-16,53-71 15,-53 89-15,18-54 16,-35 53 0,-18 36-1,-53 70 1,35-52-16,-87 87 16,-1-17-1,70-88 1,54-36-1,0 18 1,35-71 0,123-123-1,-70 71 1,-36 70 0,-70 88-1,-52 71 1,16-53-16,-52 70 15,-18 19 1,89-107-16,-1-18 0,-17 19 16,35-54-1,17 0-15,72-70 16,-54 53-16,88-106 16,36-18-1,-141 124 1,-1 17-16,19 1 0,-54 69 31,0-16-31,1-19 0,-19 54 16,-69 52-1,87-105-15,-17 35 16,17-53 0,53-18 15,-17-17-16,-18 17 1,18 18 0,-18 36 15,17 52-15,-17-70-1,0 17-15,18-35 16</inkml:trace>
  <inkml:trace contextRef="#ctx0" brushRef="#br0" timeOffset="13316.33">19315 6826 0,'0'-17'15,"-18"17"17,18 35 30,0 71-46,0-71-16,-18 71 15,-17 141 1,0-36 0,-1-52-1,36-124-15,-17 36 16,17-18 0</inkml:trace>
  <inkml:trace contextRef="#ctx0" brushRef="#br0" timeOffset="13819.89">20038 6897 0,'0'0'0,"0"-35"16,-18 17-1,0 36 1,1-18-1,-18 52 1,17-16-16,-53 105 16,-52 176-1,70-140 1,71-71 0,-18-89-16,53 18 15,35-35 1,-71 0-16,72-52 15,16-37 1,-87 54-16,0-18 16,-71-17-1,17 70-15,-52-18 16,-70 18 0,122 18-16,1-18 15</inkml:trace>
  <inkml:trace contextRef="#ctx0" brushRef="#br0" timeOffset="14263.7">20637 7144 0,'0'0'0,"-70"-36"15,52 54-15,1-18 0,-54 71 16,-17 70 0,88-106-16,-18 89 15,18-89-15,18 35 16,0-52-1,-1 17-15,36-17 0,-35 0 16,52-18 0,36-36-1,-53-52 1,-53-18 0,0 71-16,-35-71 15,-53 18 1,52 70-16,-52 18 15,-71 71 1,124-54-16</inkml:trace>
  <inkml:trace contextRef="#ctx0" brushRef="#br0" timeOffset="14629.78">21255 7373 0,'0'0'0,"-71"0"16,36 18-1,17 17 1,18-17-16,0 17 0,0 0 15,71 53 1,-53-70-16,17-18 0,18 18 16,35-1-1,-70-17-15,-1 0 0,1-35 16,-18-36 0,-18 54-16,-17-54 15,0 54 1,-36-72-16,-70 36 31,106 53-31,-53 0 0</inkml:trace>
  <inkml:trace contextRef="#ctx0" brushRef="#br0" timeOffset="15330.85">17974 7020 0,'0'0'0,"0"-35"31,0 53 1,18-1-17,70 36 1,-71-35-16,72 17 16,34 53-1,-88-70-15,1 0 0,17 17 16,17 53-1,-52-70-15,-1 52 16,-105 36 0,-53 35-1,-35 18 1,123-124 0,-18 18-16,54-35 0,-54 17 15</inkml:trace>
  <inkml:trace contextRef="#ctx0" brushRef="#br0" timeOffset="15580.22">18680 7902 0,'0'0'0,"-18"-17"16,-35 17 0,-35 70-1,53-35-15,-89 89 16,71-71-16,-70 88 16,105-106-16</inkml:trace>
  <inkml:trace contextRef="#ctx0" brushRef="#br0" timeOffset="31835.41">4445 9102 0,'0'0'0,"35"0"0</inkml:trace>
  <inkml:trace contextRef="#ctx0" brushRef="#br0" timeOffset="31885.55">4604 9102 0,'158'-18'16,"-122"0"-16,-230 54 0,494-89 16,-265 53-16</inkml:trace>
  <inkml:trace contextRef="#ctx0" brushRef="#br0" timeOffset="32298.92">5345 9013 0,'176'0'15,"-352"0"-15,458-17 16,-265 17-16,19 0 0,52 0 15,0 0 1,-53 0 0,-17 0-1,-18 17 48,-18-17-32,1 18 47,-1-18-47</inkml:trace>
  <inkml:trace contextRef="#ctx0" brushRef="#br0" timeOffset="33491.87">4516 9225 0,'0'0'0,"194"0"15,0 0 1,-141 0-16,70 18 16,-70-18-16,35 0 15,-35 0 1,-35 0-16,-1 0 16,-34 0 46,-1 0-46,0 0 15</inkml:trace>
  <inkml:trace contextRef="#ctx0" brushRef="#br0" timeOffset="35502.81">10089 7955 0,'0'0'0,"0"-18"15,0-17 1,0 53 46,0 35-46,36 70 0,34 107-1,-70-142-15,53 159 16,18 70 0,-71-246-16,17-18 0,19 17 15,-1 1 1,-17-54-1,-18-52 1</inkml:trace>
  <inkml:trace contextRef="#ctx0" brushRef="#br0" timeOffset="36030.81">11236 7849 0,'0'0'0,"-18"-17"16,18-1-1,18 106 17,53 177-17,-36 35 1,18-36-1,-18-52 1,0-124 0,-35-70-16,18-1 15</inkml:trace>
  <inkml:trace contextRef="#ctx0" brushRef="#br0" timeOffset="36431.97">12136 7973 0,'-36'-71'31,"72"142"-31,-72-177 16,54 159-1,52 106 16,-34-106-31,-19-1 0,36 125 16,35 52 0,-35-52-1,-17-72 1,-36-87-16,0 0 0</inkml:trace>
  <inkml:trace contextRef="#ctx0" brushRef="#br0" timeOffset="36780.85">12965 7814 0,'0'-18'0,"0"36"0,0-53 15,0 17 1,0 36 0,70 123-1,18 88 1,-70-158-16,35 140 15,0 54 1,-36-212-16,1 88 16,0-106-1</inkml:trace>
  <inkml:trace contextRef="#ctx0" brushRef="#br0" timeOffset="37186.66">13988 7708 0,'0'0'0,"-18"-17"15,18 69 16,53 107-15,-53-88-16,53 123 16,17 159-1,-70-89 1,18-105 0,-18-124-16</inkml:trace>
  <inkml:trace contextRef="#ctx0" brushRef="#br0" timeOffset="37665.12">14958 7779 0,'0'0'0,"-18"-18"16,53 124 15,36 141 0,-53-177-31,-1 177 16,1-158-16,-18 122 16,-18 71-1,1-246-15,-1-19 0</inkml:trace>
  <inkml:trace contextRef="#ctx0" brushRef="#br0" timeOffset="40315.47">10054 9684 0,'0'0'0,"71"-18"16,35 0-1,35 18 16,70-17-15,-140-1-16,141 1 16,264-36-1,-53 35 1,53 0 0,18-17-1,18-18 1,-389 36-16,248-36 15,211-36 1,-494 72-16,177-19 16,-19-34-1,-104 52 1,-125 1-16,19 17 16,-19 0-1,1 0 95,-1-18-95,1 18 79,123-18-63,-123 18-31,141 0 31,-142 0-31,36-17 16,35 17 0,-70 0-16,0 0 0,-1-18 15,19 18 1,-36-18 0,0-17-1,-18 35-15,18-17 0,-18-19 16,-35-52-1,18-53 1,35 88-16,-35-159 16,-1-35-1,-16 0 1,-19-70 15,18 141-31,-17-36 31,52 177-31,-53-54 16,-34 72 0,87 17-16,-106 17 15,71 1-15,1 0 0,-72 17 16,-158 36 0,-89-1-1,-158-17 1,423-35-16,-264-1 15,-141 1 1,387 0-16,-229 35 16,-229 70 15,371-70-31,105-18 0,-353 142 16,159-72-1,106-52 16,177-35-31,-72 0 16,72-1 0,17 1 31,-36 17-16,36-17-16,-17-18-15,-1 17 16,-17 36 0,35-35-1,-18 35-15,18 53 16,0-71-16,0 124 16,36 141-1,-19-212 1,1 0-16,17 88 15,53 212 1,-70-317-16,0-18 0,17 17 16,18 36-1,-36-88-15,1 0 16,0-1 0,-1-34 15,36-1-16,-35 0-15,88 1 16,-53 17-16,176-18 16,318-53-1,-159 1 1,0-18 0</inkml:trace>
  <inkml:trace contextRef="#ctx0" brushRef="#br0" timeOffset="43633.15">11130 10760 0,'-18'0'16,"-17"-18"-1,0 18 1,17 0 0,1 0-16,-1 0 15,-17 18 1,17-18 0,0 0-1,1 17 32,17-34 156,17 17-140</inkml:trace>
  <inkml:trace contextRef="#ctx0" brushRef="#br0" timeOffset="45898.5">10918 10866 0,'0'0'0,"-35"0"16,-53 52 0,70-34-16,-17 53 15</inkml:trace>
  <inkml:trace contextRef="#ctx0" brushRef="#br0" timeOffset="46097.28">10707 11183 0,'0'53'0,"0"-106"0,35 247 16,-17-141-16,88 70 15,70-70 1,53-88-1,-17-88 1,-177 70-16,89-88 16,-71-53-1,-53 141-15,-18 0 16,-53-35-16,18 52 0,1 1 16,-19 17-16,-52-17 0,-160 70 31,213-17-31,-107 53 0</inkml:trace>
  <inkml:trace contextRef="#ctx0" brushRef="#br0" timeOffset="46486.21">12488 10954 0,'-158'35'16,"316"-70"0,-440 176-16,264-106 15,1 53-15,52 18 31,-17-88-31,88 17 16,-54-35-16,125-18 16,105-87-1,-247 69-15,54-52 16,-89-35 0,-124 17-1,71 88-15,0 1 0,-70-1 16,-124 36-1,194-1-15</inkml:trace>
  <inkml:trace contextRef="#ctx0" brushRef="#br0" timeOffset="46831.76">13617 10954 0,'-17'0'0,"34"0"0,-87 0 15,52 0-15,-105 35 16,-1 88 0,89-87-16,17 105 15,106-71 1,-35-52-16,88-18 15,106-70 1,-194 52-16,88-70 16,-105 70-16,-1-17 15,-35-18-15,0 18 0,-71-54 16,-123 36 0,-17 71-1</inkml:trace>
  <inkml:trace contextRef="#ctx0" brushRef="#br0" timeOffset="47187.83">14764 10901 0,'-194'-35'31,"35"105"-15,124 1-1,35-54-15,70 36 16,-52-35 0,123 17-16,88-53 31,-158 18-31,-18-17 0,123-36 15,-70-35 1,-106 70-16,-18-35 16,-140 0-1,87 36-15,-105-1 16,-18 36 0,158-1-16</inkml:trace>
  <inkml:trace contextRef="#ctx0" brushRef="#br0" timeOffset="47565.87">16192 10971 0,'-123'-35'31,"246"70"-31,-334-70 16,193 35-16,1 18 0,17-1 15,35 72 1,-18-72-16,89 54 16,35-18-1,-88-53-15,71-36 16,-1-34-1,-105 35-15,0 17 0,-1-70 16,-87-18 0,-107 35-1,-70 71 1,124 18 0</inkml:trace>
  <inkml:trace contextRef="#ctx0" brushRef="#br0" timeOffset="50453.69">14799 12488 0,'0'0'0,"18"106"15,-18-18-15,17 230 16,-17 35 0,0-283-16,0 1 0,-17 87 15,-19 1 1,19-141-16,-1 52 16,0-17-1,-17-35 1,0 0-1,-18-36 1,18-17 0,17 17-16,-17-52 15,-18-36 1,35 70-16,-17-34 16,35 52-16,-18-17 31,36 35 31</inkml:trace>
  <inkml:trace contextRef="#ctx0" brushRef="#br0" timeOffset="51065.97">14905 13088 0,'0'0'0,"17"265"16</inkml:trace>
  <inkml:trace contextRef="#ctx0" brushRef="#br0" timeOffset="51115.44">14940 13458 0,'0'36'15</inkml:trace>
  <inkml:trace contextRef="#ctx0" brushRef="#br0" timeOffset="51653.17">14852 12012 0,'106'406'31,"-212"-812"-31,300 1394 31,-176-918-31,-1 89 16,-17-53-1</inkml:trace>
  <inkml:trace contextRef="#ctx0" brushRef="#br0" timeOffset="52082.24">14693 12524 0,'-53'17'31,"106"-34"-31,-141 34 16,70-17-16,18-17 15,0-19 1,0 19-16,18-36 16,0-106-1,-18 124-15,17-71 16,19-35-1,-19 70 1,1 54-16,17 34 16,36 71-1,-54-52-15,89 87 16,0 1 0,-71-107-1</inkml:trace>
  <inkml:trace contextRef="#ctx0" brushRef="#br0" timeOffset="55317.72">11483 9119 0,'0'0'0,"176"-70"15,-140 52 1,52-70-1,18-88 1,-89 140-16,19-105 16,-36-88-1,0 194-15,-36-54 16,-52 1 0,53 71-16,-1-1 0,-34 0 15,-71 36 1,106 0-16,-1-1 0,19 1 15,-19 17-15,-122 124 16,140-124-16,-53 89 16,36-1-1,35-88 1,18 36-16,17-18 16</inkml:trace>
  <inkml:trace contextRef="#ctx0" brushRef="#br0" timeOffset="55787.05">11483 9049 0,'0'0'0,"35"17"16</inkml:trace>
  <inkml:trace contextRef="#ctx0" brushRef="#br0" timeOffset="56015.62">11924 9066 0,'35'-17'0,"-70"34"16,158-122-1,-87 69-15,-1-105 16,-35-123 0,-71 70-1,-70 88 1,106 88-16,-124 0 16,-52 71-1,175-35-15,-105 70 16,0 36-1,123-89-15,1 18 16,17-36-16</inkml:trace>
  <inkml:trace contextRef="#ctx0" brushRef="#br0" timeOffset="57760.83">7408 13617 0,'0'0'0,"-53"194"16,36-158-16,-1-1 0,-17 53 15,-18 18 1,35-89-16,-17 54 16,-18 17-1,53-70 1,-18 17-16,-17-17 31,18-36-15,-19 0-1,36 1-15,-35-18 16,0-36 0,17 36-16,0-53 15,-17-54 1,35 107-16,-17-35 16,17-1-1,17 71 48</inkml:trace>
  <inkml:trace contextRef="#ctx0" brushRef="#br0" timeOffset="58971.86">7373 14376 0,'0'0'0,"0"-36"31,0 19-16,0-89 1,35-141 0,-17 18-1,17 52 1,-35 142-16,0 17 0,0-17 16,-17 53-1,-1 70 1,0-53-16</inkml:trace>
  <inkml:trace contextRef="#ctx0" brushRef="#br0" timeOffset="59421.77">7373 13811 0,'0'0'0,"-71"212"16,71-159-16,-35 35 16,35-35-1,0-71 1,0-17 15,18 0-31,-1-53 16,-17-142-1,0 177-15,0-88 16,0-53 0,0 177-16,0-36 15,0 70 1,0 19-16,0-1 0,0 141 16,-17 159-1,-18 0 1,17-140-1,18-160 1,18-70 0,-18-1-16,52-193 15,1-89 1,-17 1 0,-36 35 15,0 229-31,-18-53 15,18 71 1,35 193 0,-35 178-1,0-231-15,-35 160 16,35-177-16</inkml:trace>
  <inkml:trace contextRef="#ctx0" brushRef="#br0" timeOffset="60165.67">7655 14482 0,'18'-18'16,"-36"-17"-1,-17-1 1,-36-17 0,54 53-16,-36-53 15,18 36 1,17 17-16,-35-35 0,-70 17 31,-19 0-15,54 18-1,53 0 1</inkml:trace>
  <inkml:trace contextRef="#ctx0" brushRef="#br0" timeOffset="65822.16">15046 17074 0,'-18'0'31,"-52"18"-15,52-18-16,-35 18 15,-17-1 1,52-17-16,0 0 0,-35 0 16,18 0-16,-71 18 15,-158-36 1,-18-17-1,17-35 1,36-1 0,35-17-1,158 70 1,1-17-16,-35-18 0,-36-53 31,70 71-31,19 17 0</inkml:trace>
  <inkml:trace contextRef="#ctx0" brushRef="#br0" timeOffset="67049.11">13212 17198 0,'-18'0'16,"36"0"-16,-89 18 31,53-18-31,18 17 0,-17-17 31,17-35 0,-36-53-15,1-53 0,0-18-1,35 124-15,0-54 16,17 1-1,1 88-15,17 0 16,-17 0-16,53 0 16,34 18-1,-69-18 1,70 35-16,17-17 31,-88-1-31,1-17 0,34 18 16,1 0-1,-54-18 1,-17 17 0,-53 1-1,36-18-15,-54 53 16,-123 88 0,18-18-1,35-17 1,123-88-16,-35 0 15,35-1 1,18-34-16,36-19 16,34-34-1,19-71 1,-1-18 15,-53 124-31,0-54 16,-17 36-1,-53 89 1,-71 34 0,88-52-16,-52 52 15,52-70-15,-35 36 16,0-1 0,35-35-1,18-18 16,0-17-15,0 0 0,-17 17-1,-1 36 17,1 35-1,17-36-16,17 1 1,1-18-16,-1-18 16,1 1-16,17-19 15,18-34 1,-53 52-16,18 1 16,-18-1-1,0 36-15,0-1 16,-35 54-1,17-54-15,0 36 16,1-17 0,34-36-1,1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15:36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2222 0,'0'-17'47,"-36"-1"-16,19 18-31,-107 0 31,71 35-15,1 71-1,34 53 1,36-18 0,70-53-1,-71-70-15,89 17 16,35-35-1,-105-17-15,-1 17 0,71-36 16,-18-52 0,-18-35-1,-70-1 1,-17 89-16,-36-36 16,-71 1-1,89 52 1,0 18-16,-71-35 15,35 35-15</inkml:trace>
  <inkml:trace contextRef="#ctx0" brushRef="#br0" timeOffset="449.94">13317 1993 0,'0'-17'31,"0"52"-15,36 71-1,-36-71-15,35 88 16,18 107 0,-18-107-1,-17 36 1,-18-124 0</inkml:trace>
  <inkml:trace contextRef="#ctx0" brushRef="#br0" timeOffset="1034.31">14199 2205 0,'-35'0'15,"0"0"1,17 0-16,-17 0 16,17 0-16,-17 35 15,17-17-15,-17 35 16,0 35-1,35-53-15,35 71 16,36-35 0,34-36-1,19-53 1,-89 1-16,36-19 16,17-70-1,-70 71 1,-18 0-16,17-71 15,-34 0 1,-107 36 0,-17 70-16</inkml:trace>
  <inkml:trace contextRef="#ctx0" brushRef="#br0" timeOffset="1317.67">14975 2011 0,'-17'17'31,"17"36"-15,17-35-16,1 141 15,0 35 1,-18-71-16</inkml:trace>
  <inkml:trace contextRef="#ctx0" brushRef="#br0" timeOffset="1817.95">15769 2240 0,'0'0'0,"-17"-18"15,17 1-15,-18 17 0,-17 35 31,-36 71-15,71-71-16,-18 53 16,36 54-1,0-107 1,-1-18-16,19 1 0,34 0 16,-52-18-1,35-36-15,53-69 31,-89 69-31,1-69 16,-36-1 0,1 88-16,-19 0 0,-52-17 15,-53 53 1,106-18-16,-18 70 16</inkml:trace>
  <inkml:trace contextRef="#ctx0" brushRef="#br0" timeOffset="2234.54">16545 2222 0,'0'0'0,"-106"0"16,54 53-1,52 71 1,0-106-16,0 17 0,35 35 16,53 19-1,-53-72-15,71 1 16,35-36-1,-106 1-15,1-1 0,52-35 16,-35-70 0,-53-19-1,-88 19 1,52 88 0,-87-18-16,-36 70 15,124 1 1,-71 53-16</inkml:trace>
  <inkml:trace contextRef="#ctx0" brushRef="#br0" timeOffset="4335.42">12753 3581 0,'0'17'62,"18"107"-31,-18-89-31,17 106 16,1 71 0,-18-177-16,0 71 15,17-71-15,-17 18 16,0 0 0,0-35-1</inkml:trace>
  <inkml:trace contextRef="#ctx0" brushRef="#br0" timeOffset="5250.97">13794 3845 0,'0'18'63,"-18"-18"-32,0-18 0,1 18-31,-1 0 16,-53 18 0,54-18-16,-1 18 0,-35 17 15,-17 53 1,52-53-16,0 53 16,18 36-1,18-106-15,53 52 16,70-35-1,-18-35 1,-17-52 0,-18-54-1,-52-18 1,-36 107 0,-53-72-16,-53 19 15,71 52 1,-1 18-16,-70 18 15,18 17-15</inkml:trace>
  <inkml:trace contextRef="#ctx0" brushRef="#br0" timeOffset="8519.87">14640 3563 0,'-17'0'15,"17"53"48,0-35-47,17 87-1,1 37 1,0-107-16,-18 0 0,0 18 15,0 88 1,0-106 0,0-70 15,0-71-15,0 53-1,0 0-15,-18-52 0,-17-107 31,35 194-31,-18-35 16,18 36 0,0 34-1,0 54 1,0-36-16,0 124 16,18 0-1,-1-71 1,-17-70-1,18-89 17,-18-123-17,0 159-15,0-89 16,0 36 0,0 70-1,-18 36 16,18 0-31,0 70 16,0 88 0</inkml:trace>
  <inkml:trace contextRef="#ctx0" brushRef="#br0" timeOffset="9039.12">15328 3634 0,'-17'-18'32,"-1"18"-17,18 35 1,0 106 0,0 36-1,0-36 1,0-106-16,0 18 15,0-18 1,18-70 15,-18-88-15,0-54 0,0 1-1,0 141 1,0-54-1,-18 36 1,18 106 0,-18 88-1,18-105-15</inkml:trace>
  <inkml:trace contextRef="#ctx0" brushRef="#br0" timeOffset="9634.29">16051 3828 0,'-35'-36'16,"0"19"0,17 17-16,1-18 15,-1 18-15,-17 35 16,17 54 0,0-72-1,1 18-15,17 1 0,0-1 0,35 88 31,36-52-15,34-71 0,1-35-1,-88 35-15,17-71 16,-17-52 0,-54-1-1,-52 36 1,71 70-16,-72 1 15,-16 34 1</inkml:trace>
  <inkml:trace contextRef="#ctx0" brushRef="#br0" timeOffset="10057.36">16775 3881 0,'0'0'0,"-36"0"16,36 17-16,-17-17 0,-1 71 15,0 35 1,36 17 0,53-35-1,-36-88-15,18 18 16,17-71 0,-52 35-16,17-52 15,18-71 16,-70 0-15,-54 35 0,36 88-16,-71-17 15,53 35-15</inkml:trace>
  <inkml:trace contextRef="#ctx0" brushRef="#br0" timeOffset="10568.25">12065 5221 0,'0'0'0,"-18"53"16,36-71-1,123 18 1,-88-17-16,212-1 16,405-35-1,-511 36-15,458-19 16,335-17 0,-687 36-1,511-19-15,230-16 31,-795 52-31,1 0 0,176 0 16,265 0 0,-565 0-16,71 0 15,-71-36 1,-88 19-16</inkml:trace>
  <inkml:trace contextRef="#ctx0" brushRef="#br0" timeOffset="12652.16">15311 5627 0,'0'0'0,"0"53"47,0-36-31,17 1-16,1 70 16,-1 53-1,-17-105-15,0 69 16,0-87-16,0 70 15,0-70-15,0 17 16</inkml:trace>
  <inkml:trace contextRef="#ctx0" brushRef="#br0" timeOffset="13134.61">16175 5786 0,'-53'0'31,"35"0"-31,1 0 16,-36 52-1,0 19 1,53 17 0,0-70-1,35 35-15,36 17 31,-54-70-31,1 18 0,35-18 16,-36 0-16,89-35 16,-17-36-1,-72 53-15,36-70 16,-53 71-16,18-19 0,-18-17 16,-53-35-1,35 71-15,1 17 0,-54-18 16,-105 53-1,140-35-15,-17 36 16</inkml:trace>
  <inkml:trace contextRef="#ctx0" brushRef="#br0" timeOffset="13502.51">16880 5750 0,'0'0'0,"-35"0"16,0 18 0,17 52-1,18 19 1,18-1-1,-1-71-15,36 19 16,36-19 0,-54-17-16,53-35 15,-17-18 1,-54 18 0,-17-18-16,0 35 15,0-17-15,-35 0 0,-71-36 31,71 71-31,0-17 0,-18 17 0</inkml:trace>
  <inkml:trace contextRef="#ctx0" brushRef="#br0" timeOffset="14152.06">14323 6121 0,'0'-18'15,"-53"18"1,18 0 0,-1 53 15,19 53-16,17-89-15,0 19 0,0 34 16,17-52-16,1 17 0,17 18 16,53-18-1,-52-35-15,-19 0 0,54-17 16,70-89 0,-123 88-16,35-88 15,-71 1 1,0 69-16,-70-17 15,53 36-15,-71 17 16,35 17 0</inkml:trace>
  <inkml:trace contextRef="#ctx0" brushRef="#br0" timeOffset="14685.7">13547 6174 0,'0'-18'0,"-36"0"46,19 18-46,-1 36 16,-17 17 0,17-18-16,18-18 0,0 54 15,18 70 1,52-88 0,36-71-1,-88 1-15,52-36 16,1-53-1,-89-17 1,1 105-16,-107-70 16,-17 70-1,71 36 1</inkml:trace>
  <inkml:trace contextRef="#ctx0" brushRef="#br0" timeOffset="15142.6">12435 6279 0,'0'0'16,"-123"36"0,105-19-1,-35 36 1,36 53-1,17-53-15,0-18 0,17 53 16,107 71 0,52-123-1,18-107 1,-141 36-16,-18-1 0,54-52 16,-72 35-16,19-105 15,-107-36 1,18 158-16,-88 1 15,70 35-15,-105 53 16,123 0-16,0-18 16</inkml:trace>
  <inkml:trace contextRef="#ctx0" brushRef="#br0" timeOffset="16718.9">12294 7532 0,'0'0'0,"459"0"47,564-194-16,-670 141-15,599-106 0,-211 89-1,-35 17 1,-530 53-16,265-18 16,35 0-1,-370 1-15,88 17 16,-53 0-1,-141 17 1,-17-17 47</inkml:trace>
  <inkml:trace contextRef="#ctx0" brushRef="#br0" timeOffset="19209.15">5327 5045 0,'0'0'16,"212"17"-16</inkml:trace>
  <inkml:trace contextRef="#ctx0" brushRef="#br0" timeOffset="19256.25">6156 5027 0,'106'-18'0,"0"1"0,-318 52 0,529-88 0,-211 36 16,177-36-1,34 17 1,-246 36-16</inkml:trace>
  <inkml:trace contextRef="#ctx0" brushRef="#br0" timeOffset="20369.04">7638 3122 0,'-18'0'31,"-17"-18"-15,17 18-16,-17 18 15,17 0-15,-17 17 16,-18 53 0,35-17-1,54-36 16,-19-17-31,36-18 16,-35 17-16,52-17 16,1-35-1,-71 17-15,35 1 16,0-71 0,-35 70-16,0-35 15,-35 0 1,-18 53-1</inkml:trace>
  <inkml:trace contextRef="#ctx0" brushRef="#br0" timeOffset="21603.06">6826 3087 0,'0'0'0,"0"17"16,0 1 15,0-36 141,-17 18-63,-1 0-46,-17 18-32,17 0-31,18-36 125,18 18-94,-18-18 16,35-17-16,-17 0-15,-18 17 0,17 18 15,-17 36 0,0 16-15,0-34-16,0 70 15,0-70-15,-17 88 16,17-89-16,0 54 16,0-53-16,0 34 15,0-16 1</inkml:trace>
  <inkml:trace contextRef="#ctx0" brushRef="#br0" timeOffset="22252.13">5856 3316 0,'-18'18'0,"36"-54"16,-18 54-16,0-88 16,18 52-16,-1-17 15,19-1 1,-1 36 0,0 53-1,-35-35-15,18 70 16,-53 53-1,-18-35 1,17-53 0,36-35-1,36-18 17,34-36-17,71-17 16,-52 0-31</inkml:trace>
  <inkml:trace contextRef="#ctx0" brushRef="#br0" timeOffset="22851.93">5909 4886 0,'0'0'32,"0"35"-32,53-52 31,-35 17-15,-71 0-1</inkml:trace>
  <inkml:trace contextRef="#ctx0" brushRef="#br0" timeOffset="26269.05">15540 6985 0,'0'18'16,"-18"-18"46,18 17 438,-17 19-468,17-19-1,0-34 94</inkml:trace>
  <inkml:trace contextRef="#ctx0" brushRef="#br0" timeOffset="30855.12">13600 9931 0,'-18'-18'78,"0"18"-62,1 0-16,-1 0 15,0 0-15,1 0 0,-1 18 16,-70 35-1,70-36-15,-35 71 16,36-70-16,-1 106 16,18 34-1,18-122 1,-1-1-16,36 0 0,53 18 16,-71-35-1,1-18-15,34-18 0,107-53 31,-142 54-31,-17-18 0,17 17 0,-18-17 16,36-71 0,-53 71-16,-17-54 15,-1 72-15,-70-71 16,53 70-16,-1 18 0,-34-35 16,34 35-16,-69 0 15,34 35 1</inkml:trace>
  <inkml:trace contextRef="#ctx0" brushRef="#br0" timeOffset="31285.62">14323 10107 0,'0'0'0,"-88"18"16,70-18-16,-17 17 16,17 19-1,18-19-15,0 36 16,53 53-1,0-53 1,70-35 0,-52-36-1,-18-70 1,-53 70 0,0-70-16,0 70 15,0-17-15,-35 0 16,-54-53-1,1 70 1,-18 71 0,53-18-16</inkml:trace>
  <inkml:trace contextRef="#ctx0" brushRef="#br0" timeOffset="31752.02">15064 10001 0,'-36'0'31,"72"0"-31,-89 0 16,35 0-1,-35 88 1,35 1 0,18 87-1,18-158-15,0 17 0,-1 0 16,36 18-1,-35-53-15,35-18 16,-18 1-16,36-36 16,35-88-1,-106 106-15,17 17 16,-17-53-16,-53-52 16,-53 88 15,1 52-16,87 1-15,-35 35 0</inkml:trace>
  <inkml:trace contextRef="#ctx0" brushRef="#br0" timeOffset="32634.93">15663 9842 0,'0'18'62,"0"17"-46,0 1-16,0 70 15,0 105 1,0-158-16,0 71 16,0 34-1,0-105 1,0-35-1,0 0-15</inkml:trace>
  <inkml:trace contextRef="#ctx0" brushRef="#br0" timeOffset="33036.12">16404 10231 0,'0'0'0,"0"-18"15,-35 0 1,17 18 0,1 0-16,-1 18 15,-17 70 1,35-70-16,-18 17 0,18 0 15,35 71 1,18-88 0,35-36-1,-70 0-15,53-34 16,17-37 0,-71 54-1,-17-18 1,-70-53-1,-36 53 1,18 53 0,53 18-16</inkml:trace>
  <inkml:trace contextRef="#ctx0" brushRef="#br0" timeOffset="33418.47">17004 10089 0,'0'0'0,"-88"53"31,70-35-31,-17 53 15,17 52 1,18-88-16,18 53 16,70 18-1,-17-88 1,34-71 0,1-53-1,-18-35 1,-88 123-16,0-87 15,-105-1 1,-37 106 0,54 35-1</inkml:trace>
  <inkml:trace contextRef="#ctx0" brushRef="#br0" timeOffset="35168.19">13670 11130 0,'-18'-18'15,"1"1"1,-18-1 0,-1 36 15,1 17-31,-18 71 16,53-88-1,-35 87 1,35 19-1,0-106-15,53 17 16,17-18 0,36-34-1,-88-1-15,17 18 0,-17-17 0,17-1 16,53-35 0,-88 35-16,18-17 0,-1 0 15,-34-89 1,-1 89-16,-17 0 15,17 17-15,1 0 16,-1 18-16,-35-17 0,-53 52 16,53 18-1</inkml:trace>
  <inkml:trace contextRef="#ctx0" brushRef="#br0" timeOffset="35752.49">14517 11165 0,'-35'-17'31,"35"52"16,17 71-31,1 35-1,-18 18 1,0-124 0,0 36-16,0-1 31,0-52-31,0 17 15</inkml:trace>
  <inkml:trace contextRef="#ctx0" brushRef="#br0" timeOffset="36769.75">15381 11342 0,'0'-18'31,"-18"18"-15,1 18-1,-36-1 1,18 54 0,17 0-1,18-54-15,0 18 0,0 1 16,35 52-1,-35-70-15,71-1 16,17-34 0,0-36-1,18-53 1,-88 88 0,-1-17-16,-17-18 15,0-53 1,-17 89-16,-54-36 15,-17 53 1,53 17-16</inkml:trace>
  <inkml:trace contextRef="#ctx0" brushRef="#br0" timeOffset="37520.78">16051 11077 0,'0'18'47,"0"-1"-31,0 1-16,0 70 15,18 106 1,0-17 15,-1-36-15,1-106-16,0 18 15,-18-18 1,17-35-16</inkml:trace>
  <inkml:trace contextRef="#ctx0" brushRef="#br0" timeOffset="38268.49">16863 11307 0,'-18'0'0,"36"0"0,-71 0 16,35 0-16,-35 0 16,0 35-1,53 18 1,-17 53 0,17-71-16,53 18 15,35 17 1,0-70-1,-53 0-15,36-35 16,35-18 0,-89 35-16,19-34 15,-54-37 17,0 72-32,-52-19 0,-89 19 31,124 17-31,-71 0 15,18 35 1,88-17-16,0-1 0</inkml:trace>
  <inkml:trace contextRef="#ctx0" brushRef="#br0" timeOffset="38619.33">17462 11324 0,'0'0'15,"-105"18"1,87-1 0,-17 36-16,35 18 31,0-53-31,35 52 15,71-35 1,17-52 0,1-54-1,-107 36-15,19-36 16,-54-17 0,0 71-16,1-1 0,-71-17 15,-89 35 1,142 0-16</inkml:trace>
  <inkml:trace contextRef="#ctx0" brushRef="#br0" timeOffset="39073.06">13511 12612 0,'0'0'0,"124"35"16,-89-35-1,106-18-15,212-52 16,-247 35 0,317-54-16,283-69 31,-495 122-31,636-105 15,-71 53 1,-229 53 0,-282 35-1,-230 17-15,0-17 16,-35-35 0</inkml:trace>
  <inkml:trace contextRef="#ctx0" brushRef="#br0" timeOffset="40218.51">17445 12559 0,'0'0'0,"-35"18"31,-18 52-16,35-52-15,18 52 16,0-52-16,0 52 16,53 19-1,-35-72-15,34 19 16,37-36 0,17-53-1,-18-36 1,-53 54-16,0-53 15,-35-18 1,0 71-16,-53-18 16,-70 0-1,88 53-15,-142 35 16,54 54 0,105-54-1</inkml:trace>
  <inkml:trace contextRef="#ctx0" brushRef="#br0" timeOffset="41536.46">16810 12665 0,'-35'0'32,"-18"0"-1,35 17-15,-17 72-1,17 34 1,18-88-16,18 53 15,70 1 1,-35-72 0,17-17-16,54-53 15,-89 36-15,53-54 16,-17-35 15,-71 71-31,-18-53 16,-123-18-1,-18 106 1,36 53 0,105-18-16,1-17 0</inkml:trace>
  <inkml:trace contextRef="#ctx0" brushRef="#br0" timeOffset="42302.78">16175 12859 0,'0'0'0,"-71"-53"32,18 88-17,0 0 1,36 106-1,34 1 1,54-19 0,-53-105-16,70 17 15,-53-35-15,89-35 32,-89 17-32,88-141 31,-140 1-16,-89 52 1,-18 53 0,89 53-16,0 17 0,-36 19 15,18-1-15</inkml:trace>
  <inkml:trace contextRef="#ctx0" brushRef="#br0" timeOffset="43870.68">15363 12929 0,'0'-17'47,"0"52"-16,36 18-15,-36-36-16,35 107 15,18 105 1,-35-176-16,-1 0 16,1 35-16,17 18 15,-35-53 1,18-35-1</inkml:trace>
  <inkml:trace contextRef="#ctx0" brushRef="#br0" timeOffset="45344.88">14781 13070 0,'0'18'16,"0"0"-1,0-1 1,36 124 0,-36-105-16,35 87 15,18 36 1,-36-106-16,1-36 0,0 54 16,-1-18-1,-17-35-15,18-18 0</inkml:trace>
  <inkml:trace contextRef="#ctx0" brushRef="#br0" timeOffset="45904.42">13988 13441 0,'-36'-18'31,"19"1"-31,70 52 0,-124-53 31,71 36-31,0-1 16,18 142-1,-18-124-15,17 1 0,36 17 16,53 17 0,35-70-1,-106-17-15,71-54 16,0-52 0,-88 105-16,-1-17 0,-17-18 15,-70-53 1,17 88-16,18 1 15,-18-1-15,0 0 0,-194 18 16,159 53 0</inkml:trace>
  <inkml:trace contextRef="#ctx0" brushRef="#br0" timeOffset="48103.06">14429 14605 0,'0'18'31,"17"-1"-15,-17 1-16,36 70 15,34 71 1,-52-106-16,-1 0 0,19 105 16,17 1-1,-36-71 1,1-35 0</inkml:trace>
  <inkml:trace contextRef="#ctx0" brushRef="#br0" timeOffset="48587.15">15258 14781 0,'0'0'0,"-18"-17"15,-17-1 1,-18 0 0,18 36-1,-1 35 1,36-35-16,0 52 15,18 71 1,0-123-16,-1 17 16,18 18-16,71 18 15,-18-89 17,1-52-17,-72 52-15,19-88 16,-19-17-1,-17 87-15,-53-52 16,-88 0 0,-18 70-1,36 54 1,88-19-16,-1 54 16,19-54-16,17 19 0,0-19 15</inkml:trace>
  <inkml:trace contextRef="#ctx0" brushRef="#br0" timeOffset="49070.12">15840 14446 0,'0'18'31,"0"35"16,35 17-32,-17-34-15,-1 34 16,54 124 0,-71-159-16,35 54 15,-35-19 1,18-52-16,-18 17 16</inkml:trace>
  <inkml:trace contextRef="#ctx0" brushRef="#br0" timeOffset="49619.7">16387 14305 0,'0'0'0,"0"18"62,17 17-46,-17-17-16,53 52 16,-18 18-1,-17-70-15,17 70 16,1 18 0,-19-88-16,18 70 15,-17 0 1,0-53-16,-1 1 15</inkml:trace>
  <inkml:trace contextRef="#ctx0" brushRef="#br0" timeOffset="50420.77">17339 14235 0,'-35'-18'32,"-18"0"-1,-35 124 0,70-88-31,0 17 0,18 18 16,-17 70-1,17-87-15,35 34 16,53 1 0,-53-54-16,54-17 15,34-52 1,-105 34-16,35-53 16,-36-52-1,-17 88-15,0-1 0,-35-34 16,-88-54-1,105 124-15,-88-17 16,0 52 0,89 0-16,-36 18 15</inkml:trace>
  <inkml:trace contextRef="#ctx0" brushRef="#br0" timeOffset="50819.9">17868 14182 0,'0'0'0,"-70"0"15,52 0-15,0 0 16,1 17-16,-36 71 15,53-70 1,0 35-16,53 71 16,-18-89-1,-17-18-15,70 36 0,35-35 16,1-71 0,-36-88 15,-70 106-31,-1-106 15,-34-36 1,-1 142-16,-106-71 16,-34 106-1,122 18-15,-105 70 16,106-35-16</inkml:trace>
  <inkml:trace contextRef="#ctx0" brushRef="#br0" timeOffset="51224.01">14852 16510 0,'-53'18'0,"106"-36"0,-247 71 15,159-35-15,-1-18 16,1 0-16,17 17 0,1-17 16,34 0-16,89 0 15,212-106 1,-177 53-16,0-17 15,212-71-15,-142 53 0,495-195 16,335-69 0,-794 263-16,-18 36 15,335-105-15,-158 52 32,-300 53-17,-106 35 1,-18 1-16</inkml:trace>
  <inkml:trace contextRef="#ctx0" brushRef="#br0" timeOffset="53886.66">15205 16933 0,'-18'0'63,"18"-17"46,0 34-15,-18-17 15,-34 53-77,34 141-1,124 36 0,-71-213-31,36 54 16,52-54-1,-88-17-15,71-53 16,0-123 0,-88 17-1,-71 18 1,17 124-16,-69-54 16,-72 53-1,142 18-15,-18 0 0,-18 36 16,1 52-1,70-53 1</inkml:trace>
  <inkml:trace contextRef="#ctx0" brushRef="#br0" timeOffset="54387.28">16069 16845 0,'0'0'0,"-88"0"16,70 0-16,-35 0 16,36 71-1,17 35 17,53 17-17,-36-105-15,71 52 16,-52-52-16,69 17 15,37-53 1,-125-17-16,19 18 0,34-54 16,-35 36-16,1-53 15,-54-54 1,-70 19 0,53 105-16,-71-35 15,-53 53 1,53 89-1,71-19 1</inkml:trace>
  <inkml:trace contextRef="#ctx0" brushRef="#br0" timeOffset="55137.65">16581 16298 0,'0'18'47,"52"70"-31,-34-53-16,35 89 16,18 70-1,-54-159-15,54 106 16,-36-70-1,-35-53-15,18-18 16</inkml:trace>
  <inkml:trace contextRef="#ctx0" brushRef="#br0" timeOffset="55604.56">17216 16475 0,'-71'-36'31,"53"36"-31,18 89 32,89 140-1,-54-211-31,124 34 31,-89-104-15,1-37-1,-54 54-15,1-88 16,-53 17 0,-54 18-1,-34 70 1,88 18-16,-53 35 16,17 71-1,71-88-15,0-1 0,0 19 16</inkml:trace>
  <inkml:trace contextRef="#ctx0" brushRef="#br0" timeOffset="56004.82">17992 16281 0,'0'0'0,"-36"0"16,-17 0-1,-17 53 1,70-36-16,0 19 16,0-19-16,0 18 0,53 71 15,-36-70-15,72 16 16,16-16-1,-87-36 1,17 0-16,-17-18 0,17 0 0,36-87 31,-71 87-31,0-17 0,0-18 0,0 18 16,-53-36 0,-53 0-1,71 54-15,-36 17 16,-17 70-1,70-52-15,18 17 0,-17-17 0</inkml:trace>
  <inkml:trace contextRef="#ctx0" brushRef="#br0" timeOffset="56403.9">18627 16104 0,'0'0'0,"-124"53"32,107-35-32,-1-1 0,-17 36 15,35 53 1,17-106-16,71 53 15,54-18 1,-90-35-16,54-17 16,18-18-1,-89 17-15,-17 0 0,-1 1 0,-17-19 16,18-105 0,-18 106-16,-18 17 15,-35-52-15,-88-18 16,106 70-16,-18 18 15,-35 0-15,-71 123 16,142-70 0,-1-17-16</inkml:trace>
  <inkml:trace contextRef="#ctx0" brushRef="#br0" timeOffset="57387.35">19209 16863 0,'-18'0'16,"-35"0"0,18 17-1,0 36 17,17 0-17,18 18 1,0-54-16,35 19 15,36-19 1,-54-17-16,36-35 16,18-18-1,-53 36-15,17-36 16,-18-36 0,-17 72-16,0-1 0,-17-17 15,-54-36 1,36 71-16,-18 0 15,18 18-15</inkml:trace>
  <inkml:trace contextRef="#ctx0" brushRef="#br0" timeOffset="60274.08">8749 6156 0,'0'0'0,"-18"-18"31,1 18-31,-1 0 16,-17 36-1,35-19-15,-71 54 16</inkml:trace>
  <inkml:trace contextRef="#ctx0" brushRef="#br0" timeOffset="60803.1">8484 6385 0,'-53'106'0,"106"-212"0,-194 318 15,106-142-15,-53 125 16,35 140 0,70-194-1,89-18 1,-70-105-16,16 17 15,-34-35-15,0 18 16,-36-1 0,18 1-1,-35-18 1,17 0 0,1 0-16,-1 0 15,0 0 1,-17-18-1,17 18 1,18-17-16,-17 17 16,-19-18-1,19-17 1,-36-18 0,18 0-1,-1 18 1,36 17-16,-17 18 15,17 18 17,17 35-17,-17-18 1,18 53 0,17 36-1,-35-89-15,36 53 16,16-17-1,-34-71-15,0 0 0,70-71 16,88-123 0,-140 141-16,69-123 15,-69 140-15,-19-34 16</inkml:trace>
  <inkml:trace contextRef="#ctx0" brushRef="#br0" timeOffset="61289.82">8343 7867 0,'0'0'0,"-35"0"15,17 0-15</inkml:trace>
  <inkml:trace contextRef="#ctx0" brushRef="#br0" timeOffset="61454.07">8079 9296 0,'176'88'31,"-352"-176"-31,440 211 16</inkml:trace>
  <inkml:trace contextRef="#ctx0" brushRef="#br0" timeOffset="61753.42">8414 9437 0,'17'17'0,"-34"-34"0,52 34 16,-35 1-16,-18 0 31,-35-36-15,36 0-16,-18-17 15,-36-18 1,36 36-16,-18-19 16,-35-17-1,35 0 1,17 36-1,36-1 1,0 53 0,0-17-16,36 35 15,17 35 17,-36-52-32,-17-19 0,53 54 15,0-1 1,-35-52-1,17-18 1</inkml:trace>
  <inkml:trace contextRef="#ctx0" brushRef="#br0" timeOffset="62571.13">8202 8273 0,'-18'-18'0,"36"36"0,-18-1 0,-18 177 31,-17 36-15,18-177-16,17-1 0,0 54 16,0-53-16,0-18 0,17 36 15,36 88 1,-35-124-16,17 36 15,36 17 1,-54-71 0,18 19-16,18-19 15,-53 1 1,18-18 0,0 0-1,-18 18 16,-18-18-15,18-18 31</inkml:trace>
  <inkml:trace contextRef="#ctx0" brushRef="#br0" timeOffset="63270.13">8484 9701 0,'0'0'0,"36"-17"16,-1-54-1,-18-35 1,-17 1-1,-35 16 1,-18 36 0,-53 36-1,89 17 1,-89 17 0,-35 54-1,70-18 1,71-18-1,0-17-15,53-18 16,53-18 0,-53 1-16,-18-1 0,53-35 15,106-35 1,-123 52 0,-53 36-1,-36 18-15,-17 0 16,-1-1-16,-52 36 15,-53 18 1,106-53-16,0-1 16,-54 18-16,37-17 15,87-53 32,106-18-31,-106 35-16,18 1 15,35-1 1</inkml:trace>
  <inkml:trace contextRef="#ctx0" brushRef="#br0" timeOffset="65207.08">9790 16016 0,'0'0'0,"17"18"16,107-18 0,158 0-1,-194-18-15,177-17 16,158-36 0,-317 54-16,229-36 15,88 0 1,-317 53-16,194-53 15,123-35 1,-334 70-16,281-53 16,-88 36 15,-105 35-15,-89 18-1,-71-18 1,-17-18 124,-17 18-77,-1 0-47</inkml:trace>
  <inkml:trace contextRef="#ctx0" brushRef="#br0" timeOffset="88621.94">27270 5556 0,'0'-35'32,"-36"0"-1,-52-71 0,-71 18 0,124 70-31,-318-53 32,54 36-17,228 18-15,-17 17 0,-159-36 16,-88 19-1,17-1 1,54 18 0,211 0-16,-124 35 15,-70 53 1,71 18 0,70-18-1,36-17 1,34 17-1,36-70 1,-17 0-16,-1 52 0,-17 89 31,35-124-31,0-17 0,-18 52 16,18 36 0,0-88-16,0 70 15,71 0 1,-54-70-16,36 35 0,-35-36 15,141 72 1,-106-72-16,-1 1 0,125 35 16,123 17-1,35-34 1,-247-19-16,-17-17 0,105 0 16,-88 0-16,159-35 15,53 0 1,-212 17-16,-17 0 15,140-52-15,54-54 16,-71-17 0,-53 18 15,-106 87-31,18-52 16,-53-53-1,0 106-15,-70-106 16,-89-18-1,-123 18 1,-71 53 0,247 88-16,-194-36 15,-176 36 1,176 18 0,124 0-1,141-18 1,35 17-1</inkml:trace>
  <inkml:trace contextRef="#ctx0" brushRef="#br0" timeOffset="89672.98">27728 6685 0,'0'88'32,"0"-176"-32,-35 194 15,35-124 79,0 1 640</inkml:trace>
  <inkml:trace contextRef="#ctx0" brushRef="#br0" timeOffset="92824.12">20549 6385 0,'0'-17'0,"0"-1"63,0 36-32,0-1 31,-17-17-46,17-17 453,0 34-157,0-34-171,0 34-32,0 1-62,0 0-47,-53 70 16,35 0 15,0-18-15,1 19-1,17-72-15,0 19 16,0-1-1,0-53 64</inkml:trace>
  <inkml:trace contextRef="#ctx0" brushRef="#br0" timeOffset="93539.89">21078 6597 0,'0'0'0,"18"-18"31,-18 1-15,0-1 0,-35 18-1,17-18-15,-17 18 16,35 18-16,-35 0 16,-1 35-1,36-36-15,0 1 16,0 35-16,18 17 15,35-34 1,35-19 15,-70-17-31,35-17 16,0-36 0,-36 35-16,1 0 0,-1-17 15,1-71 1,-18 89-16,-35-36 15,-36 17 1,36 19-16,17 17 0,-17 17 16,-35 19-1</inkml:trace>
  <inkml:trace contextRef="#ctx0" brushRef="#br0" timeOffset="93942.95">21713 6667 0,'0'0'0,"0"-17"15,-17 17 1,-18 17-1,17 36 1,0 36 0,36-36-1,35-18 1,-18-35 0,18-35-1,-35 35-15,35-71 16,-53 0-1,-36-17 1,-52 35 15,53 36-31,-36 17 16,-17 35 0,88-17-16</inkml:trace>
  <inkml:trace contextRef="#ctx0" brushRef="#br0" timeOffset="95272.07">19650 6650 0,'0'0'0,"-53"53"15,53 17 1,17-34-1,36-19 1,-35-17 0,53-17-1,17-36 1,-18 0 0,-70-18-1,0 54-15,-35-36 16,-36 17-1,54 36-15,-71 18 16,52 17-16</inkml:trace>
  <inkml:trace contextRef="#ctx0" brushRef="#br0" timeOffset="95838.66">18997 6756 0,'-35'-36'31,"17"36"-16,18 18 32,0 53-31,0-18 0,53-18-1,-35-35-15,35 0 16,17-35-1,-70 17-15,18-35 16,-36 0 0,18 35-16,-17 1 0,-36-19 15,35 36-15,0-17 0,-35 17 16,36 0-16,-18 17 16,17-17-16</inkml:trace>
  <inkml:trace contextRef="#ctx0" brushRef="#br0" timeOffset="96272.43">18115 6862 0,'18'-18'0,"-54"106"15,54-158-15,-18 193 16,18-123 0,-1 18-16,19-18 15,70-36 1,-71 19-16,71-36 16,-18-53-1,-88 18 1,-71 52-1,54 19-15,-36 17 16,-35 53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30:32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19685 4180 0,'0'-35'47,"0"17"-16,-18 1 16,-17-1-32,35 1-15,-35 17 16,-18 0 0,35 0-1,1 0-15,-19 0 0,-52 17 16,53 1-16,17-18 16,-17 17-16,-71 54 31,88-53-31,-17 52 15,0 18 1,35-52-16,0-1 0,0 18 16,35 35-1,-35-53-15,18-17 0,17 17 16,71 53 0,-88-88-16,52 53 15,54 18 1,-89-53-16,35 35 15,19 35 1,-89-53-16,17-17 0,1 35 16,-36 52-1,-52-34 1,-54-18 0,89-36-1,-106-17-15,-36-52 31,125 52-31,16-18 0,-70-35 16,54 18-16</inkml:trace>
  <inkml:trace contextRef="#ctx0" brushRef="#br0" timeOffset="10703.92">20690 5256 0,'0'-17'47,"-17"-19"-16,17 19-31,0-36 15,0-53 1,0 71-16,0-89 16,17-87-1,1 175-15,17-52 16,18 18 0,-35 52-16,35-17 15,17 35 1,-34 17-16,-19-17 0,36 36 15,-35-19-15,70 71 16,0 159 0,-53-35-1,-17-18 1,-18-159 0,0 54-16,0-1 31,0-71-31</inkml:trace>
  <inkml:trace contextRef="#ctx0" brushRef="#br0" timeOffset="11320.55">22384 4374 0,'0'18'31,"17"70"0,19 53-15,-36-105-16,17 17 0,1 35 15,0 141 1,-18-123 0,0-36-1,0-52-15</inkml:trace>
  <inkml:trace contextRef="#ctx0" brushRef="#br0" timeOffset="11617.73">22454 5027 0,'0'-18'16,"0"1"-1,18-71 1,0 52-16,52-52 16,-52 53-16,88-71 15,-71 71-15,18-1 0,17-34 16,-17 35-16,35-36 15,-52 53-15</inkml:trace>
  <inkml:trace contextRef="#ctx0" brushRef="#br0" timeOffset="11873.05">22578 4745 0,'17'70'15,"-34"-140"-15,87 193 16,-52-105-16,0 0 0,35 17 16,-36-17-16,54 52 15,52 18 1,-105-70-16,52 52 15,1-17 1,-53-53-16</inkml:trace>
  <inkml:trace contextRef="#ctx0" brushRef="#br0" timeOffset="12083.83">24095 5221 0,'35'18'31,"-70"-36"-31</inkml:trace>
  <inkml:trace contextRef="#ctx0" brushRef="#br0" timeOffset="13509.76">13864 1182 0,'0'-18'31,"-35"-17"-15,17 0-1,-35-1 1,36 19 0,-36-1-16,0 18 15,0 35 1,35-17 0,1 70-16,-19 106 31,36-123-31,0-1 0,-17 142 15,17-141-15,-18 105 16,18-35 0,0-106-16,0-17 0</inkml:trace>
  <inkml:trace contextRef="#ctx0" brushRef="#br0" timeOffset="13749.96">13159 1817 0,'-18'0'0,"36"17"31,52-52-16,-35 35-15,89-35 16,-18 17-16</inkml:trace>
  <inkml:trace contextRef="#ctx0" brushRef="#br0" timeOffset="14600.93">14499 1605 0,'0'0'0,"-123"-18"31,105 1-31,0 17 0,-17 0 15,-53 70 1,70-34-16,1 52 16,-1 35-1,36-87-15,-18-1 0,35 18 16,35 17 0,-34-52-16,-19-18 0,54 0 15,70-35 1,-106 17-16,-17 0 15,35-34-15,0-54 16,-36 70-16,-17-52 16,-52-53-1,34 123 1,0-17-16,-35 0 0,-52 17 16,87 36-1,-35 35 1,18 88-1,35-106-15,17 53 16,1-52-16,53-1 16,70-17-1,0-71 1,-18-71 0,-105 107-16,35-72 15,-53-16 1,0 69-16,-36 1 15,-16 35 1,-1 53 0,53 0-1,0-36 1,35 36-16,-17-35 16,34 17-16,37 1 31,-54-19-31,36 19 15,-19-1 1,-52-18-16,0 36 16,0-17-16,0-19 0,-17 19 15,-18 34 1,35-52-16,0-1 0,0 1 16,17 0-1,1-18-15,-1 0 16,36-18-16</inkml:trace>
  <inkml:trace contextRef="#ctx0" brushRef="#br0" timeOffset="16334.58">16863 1940 0,'0'-35'32,"35"-18"-17,-17 18-15,52-53 16,1-54-1,-54 125-15,19-71 16,-36 70-16,0-17 16,-53-1-1,0 54 1,0 53 15,35 17-15,71 0-1,-35-70-15,35 52 16,53-17 0,-89-35-16,1-1 0,17 19 15,-17 34 1,-18-52-16,-35 17 16,-36 0-1,53-35-15,1 0 0,-19-17 16</inkml:trace>
  <inkml:trace contextRef="#ctx0" brushRef="#br0" timeOffset="16834.55">17074 1976 0,'36'0'0,"-72"0"0,160 0 15,-89-18-15,53 0 16,71-52 15,-124 52-31,1 0 0,-1-17 0,0 0 16,1 17-16,-1-17 0,35-36 15,-34 1 1,-89-1 0,35 54-16,-70-1 15,53 18-15,17 18 0,-70 17 16,35 35 0,18 107-1,70-18 1,53-71-1,-70-71-15,88-17 16,52-35 0,-122 18-16,87-72 15,18-140 1,-53 0 0,-52-18 15,-36 212-31,0-89 15,0 53 1,-36 124 0,-17 159-1,53-159-15,-35 123 16,35 18 0,0-141-16,0 53 15,18-88-15,-1 35 16</inkml:trace>
  <inkml:trace contextRef="#ctx0" brushRef="#br0" timeOffset="17034">17921 1182 0,'-18'17'0,"36"-34"0,-53 70 16,70-53 15,71-18-31</inkml:trace>
  <inkml:trace contextRef="#ctx0" brushRef="#br0" timeOffset="17517.54">18062 1923 0,'0'0'16,"0"35"-16,35-53 31,89-70-15,-89 53-16,177-124 15,-71 18 1,-70 35 0,-89 36-1,0 52-15,-52 0 16,-18 71-1,70-53-15,18 18 16,-35 35-16,70 17 16,53-34-1,53-1 1,-123-18 0,17-17-16,36 18 0,-54 0 15,36 35 1,-35 35-1,-36-70-15,-52 52 16,-89-35 0,124-35-16,-18 0 0</inkml:trace>
  <inkml:trace contextRef="#ctx0" brushRef="#br0" timeOffset="18250.31">20514 758 0,'0'0'0,"-18"-17"15,1 17-15,-19-18 16,-34 36 0,-36 17-1,88-17-15,-52 35 16,17 17 0,35-52-16,18 70 15,36 0 1,69-17-1,19-1 1,-89-70-16,53 53 16,18 0-1,-88-35 1,-18-1-16,17 19 0,-34 34 31,-89 1-15,-53-36-1,106-35-15,-105-18 16,-1-17 0</inkml:trace>
  <inkml:trace contextRef="#ctx0" brushRef="#br0" timeOffset="18502.06">22154 1393 0,'0'0'0,"-52"18"16</inkml:trace>
  <inkml:trace contextRef="#ctx0" brushRef="#br0" timeOffset="20902.39">16792 3193 0,'-53'-18'31,"18"0"-15,17 18-16,-17 0 16,0 0-1,17 0-15,1 18 16,17 0-16,-36 52 16,-17 124-1,36 18 1,34 35-1,-17-194-15,18 88 16,-18 18 0,0-142-16,0 19 15,0-19-15</inkml:trace>
  <inkml:trace contextRef="#ctx0" brushRef="#br0" timeOffset="21117.82">16210 4022 0,'0'0'31,"-18"17"-31,54-34 16,123-1-1,-36-35 1</inkml:trace>
  <inkml:trace contextRef="#ctx0" brushRef="#br0" timeOffset="21835">17216 3810 0,'0'0'0,"-36"0"16,19 0-16,-1-18 0,-17 18 15,17 18 1,0 35-1,18-18-15,0-17 16,0 35-16,18 70 16,-18-88-16,18-17 15,17 17-15,36 18 32,-54-53-32,36-17 0,35-72 31,-70 72-31,17-89 15,-17-53 1,-18 124-16,0 0 0,-35-36 16,-71-70-1,35 106 1,18 52 0,53 1-16,-17 53 15,17 87 1,35-87-1,71-1 1,-71-70 0,36-17-16,34-54 15,-87 36 1,53-53-16,-36-18 31,-35 71-31,0-18 16,-53 17-1,35 36 1,1 53 0,17-35-16,0 35 15,17-35-15,19 17 16,52 0 0,-53-35-16,53 18 15,-52-18-15</inkml:trace>
  <inkml:trace contextRef="#ctx0" brushRef="#br0" timeOffset="21968.87">17921 3775 0,'-35'53'16,"70"-106"-16,-105 194 16,52-106-1,0-17-15,1 35 0,17 52 16,17-52 15,54-53-15,-54 0-16,1 0 0</inkml:trace>
  <inkml:trace contextRef="#ctx0" brushRef="#br0" timeOffset="25384.9">16827 3916 0,'0'0'0,"-70"-35"16,-18-18-1,70 53-15,-17-18 16</inkml:trace>
  <inkml:trace contextRef="#ctx0" brushRef="#br0" timeOffset="26268.53">16616 3810 0,'17'18'0,"160"52"32,-107-35-32,177 54 15,212 52 1,52-53-1,-387-70-15,-1-18 0,124 17 16,212 1 0,-265 0-1,-176-18 1,-54 17-16,-140 1 16,88-18-16,-265 53 15,-247 53 1,459-89-16,0 18 0,-194 18 15,141 0 1,282-35 0,-17-18-1,211 18-15,-141-18 16,318-18-16,511-53 31,-759 36-31,371-18 16,36-17-1,-336 52 1,-352 36 0,-301 35-1,230-36-15,-335 71 16,-195 18 0,513-71-1,352-35 1,-88 0-16,352-35 15,371-53 1,88 17 0,-723 71-16,0 0 15,142 18-15,69 141 16,-528 0 15,-336-36-15,300-88-16,-370 36 15,335-53-15,18-1 0,0-17 0,17 0 16,-317-35 0,528 0-1,354 17 1,-247 0-16,0 1 0,211-1 16,441-52-1,-617 70-15,18-18 0,141-17 16,123 17-1,-458 18-15,-124 35 16,-388 36 0,318-54-1,-406 54-15,-159 0 32,600-71-32,17 17 0,-35-17 15,107 0-15,87-17 16,370-36-1,-246 35-15,441-88 16,-371 71-16,459-71 16,71 35-1</inkml:trace>
  <inkml:trace contextRef="#ctx0" brushRef="#br0" timeOffset="26972.9">17762 6068 0,'-17'0'32,"-19"-18"-17,-52 0 1,18 18-1,-1 18 1,53 0 0,-34 52-16,16 107 15,36-124 1,0 141-16,0 53 31,0-194-31,18 88 16,17 53-1,-35-177-15</inkml:trace>
  <inkml:trace contextRef="#ctx0" brushRef="#br0" timeOffset="27181.85">17145 6809 0,'0'0'0,"-18"17"16,124-17 15,141-35 1,-194 35-32,0-18 0</inkml:trace>
  <inkml:trace contextRef="#ctx0" brushRef="#br0" timeOffset="28284.73">18256 6791 0,'0'0'0,"-123"0"16,105 0-1,-35 18-15,18 35 16,35-36 0,0 71-1,35 71 1,36-71-1,-1-52 1,-52-36-16,53-18 16,17-88-1,-71 71-15,36-89 16,-17-70 0,-36 159-16,-18 0 15,-17-18-15,-71-53 16,88 106-16,-17-18 15,0 18-15,-18 53 16,35-17 0,18-19-16,0 18 0,0 1 0,0-1 0,18 71 15,52-36 1,54-52 15,-107-36-31,89-17 16,18-71-1,-107 89-15,-17-19 0,18 19 16,-18-107 0,-35 54-1,-1 52 1,19 18-16,-19 35 16,19 1-1,17-19-15,17 19 16,72-1-1,-19-18 1,18-17 0,-70 0-1,17 36-15,-17 17 16,-18-36 0,0 54-1,-53 70 1,53-123-16,-18 52 15,18-52-15,0 17 16,0-17-16,18-18 16,53-18-1,-1-35 1,71-53 0,-53 1-1,-35-19 1,-35 89-16,-18-36 15,-53 18 1,35 36-16,1 17 16,-1 0-16,-17 53 15,35 17 1,35-17 15,-17-35-31,35 17 16,17 18-1,-52-35-15,0-1 0,17 18 16,-18 36 0,-87 17-1,-89-17 1</inkml:trace>
  <inkml:trace contextRef="#ctx0" brushRef="#br0" timeOffset="29818">19509 6914 0,'-18'0'15,"0"0"48,1 18-48,-1-36 32,-17-52-31,17 35-1,-17 35 1,0 35 0,-1 53-1,19-53-15,17 1 0,-18 17 16,18 35 0,35-71-1,-17-52 1,0 17-16,-18 1 15,17-18-15,-17-71 16,0 88-16,-35-35 16,-18 36-1,18 34 1,-1 54 15,36-54-31,-35 142 31,70-124-15,1-105 0,17-36-1,-18-17 1,-53 17 0,-35 88-1,0 0 1,36 18-16,-36 36 15,35 70 1,18-18 0,18-53-1,17-53 17,18-70-17,-18 0 1,-35 0-1,-35 52 1,0 54 0,35 0-16,-35 52 15,17 54 1,18-89-16,0 71 16,18-88-1</inkml:trace>
  <inkml:trace contextRef="#ctx0" brushRef="#br0" timeOffset="30335.47">21325 6191 0,'-17'-35'31,"34"70"-31,-34-52 31,-1 140-15,18-70-16,-18 106 16,1 35-1,-1-141-15,18-18 0,0 18 16,0 35 0,0-70-16,35-18 15,1-18 1</inkml:trace>
  <inkml:trace contextRef="#ctx0" brushRef="#br0" timeOffset="30518.76">21184 6227 0,'-17'0'15,"34"0"-15,-87 17 16,52-17-16,0 0 15,36 0 1,70 0 0,18 0-1</inkml:trace>
  <inkml:trace contextRef="#ctx0" brushRef="#br0" timeOffset="31535.89">21537 6491 0,'0'0'0,"-18"35"31,36 1-15,35-1-1,18-17 1,17-36 0,-71 18-16,54-35 15,17-36 1,-88 53-16,35-52 16,-52 17-1,-54 18 1,-17 35-1,70 0-15,-70 35 16,0 53 0,53 36-1,35-19 17,0-87-32,35 53 15,36-36 1,-36-35-16,53-18 15,53-70 1,-106 70-16,-17-17 0,70-53 16,-35-35-1,-53 105-15,0-53 16,0 54-16,-17-1 16,-36 18-1,53 18-15,-18-1 16,18 72-1,18-72 1,17 18-16,35 1 16,-52-19-1,0-17-15,-1 36 0,1-36 16,0 53 0,-18 17-1,0-52-15,-18-1 0,-17 36 16,-53-17-1,-1-19 1,54-17 0,35-17-16,18 17 31,88-18-15,-89 18-16,71-53 15,36-35 1,-89 53-16,53-71 15,18-53 1,-88 124-16,17-106 16,-53-36-1,-35 71 1,36 89 15,17 34-31,0 36 16,0 106-1,0-88-15,0-18 0,17 70 16,1 142 0,-18-213-16,18 72 15,-1-106-15</inkml:trace>
  <inkml:trace contextRef="#ctx0" brushRef="#br0" timeOffset="31737.68">22260 6332 0,'0'0'0,"-17"53"31,70-70-16,176-54 1</inkml:trace>
  <inkml:trace contextRef="#ctx0" brushRef="#br0" timeOffset="32302.88">24659 5980 0,'0'17'31,"0"107"1,-17 52-17,-1-123-15,0 123 16,-35 71-1,36-158 1,17-19 0,70-88-1,89-70 1,-106 53-16,106-71 16</inkml:trace>
  <inkml:trace contextRef="#ctx0" brushRef="#br0" timeOffset="32937.81">24359 6209 0,'-70'18'31,"140"-36"-31,-140 18 16,70 18 0,123-1-1,-88 1-15,124-1 16,141-17 0,-247-17-16,123-1 15,18-17 1,-88 17-1,-88 18-15,-36 0 32,-176 18-17,141-18 1,-141 18-16,-88-18 31,229 0-31,-17 0 0,-36 0 16,53 0-16,-35 0 15,52 0 1,54 0 0,88 17-1,-71-17-15,106 0 16,89-17 0,-178 17-16,125-18 15,-1 0 1,-158 18-16,0 0 15,-107 0 1,36 0 0,-123 18-16,-89 0 15,195-18 1,-89 17-16,36-17 31</inkml:trace>
  <inkml:trace contextRef="#ctx0" brushRef="#br0" timeOffset="33418.58">24536 5891 0,'0'0'15,"0"53"32,17 106-31,-17-124-16,0 89 15,18 70 1,-18-159-16,0 18 16,0-18-16,0 18 0,35 88 31,-35-88-31</inkml:trace>
  <inkml:trace contextRef="#ctx0" brushRef="#br0" timeOffset="34369.64">24694 5874 0,'0'70'15,"0"-52"-15,0 52 16,0 142-1,-17-18 1,-1-17 0,18-142-1,-17 35-15,-1-17 32,18-35-17,0-53 1,0 17-16,35-88 15,18-70 1,-35 105-16,-1-105 16,1-89-1,-18 177 1,0 88 0,-35 88-1,-1 89 1,19-124-16,-18 105 15,-1 36 1,36-158-16,0 52 16,0-18-1,0-123 32,53-70-31,-35 70-16,17-106 15,0-105 1,-17 140 0,-18 107-1,0 34-15,0 54 16,0-36-16,-35 89 16,17 70-1,18-141-15,0 70 16,0 18-1,0-88 1</inkml:trace>
  <inkml:trace contextRef="#ctx0" brushRef="#br0" timeOffset="35502.75">21537 8678 0,'0'-17'16,"0"34"15,0 124 0,0-105-15,-18 334 0,-52-123 15,52-194-31,-17 70 0,0-34 31,35-72-31,0 1 16,70-36-1,-34 1-15,69-72 16,72-34 0</inkml:trace>
  <inkml:trace contextRef="#ctx0" brushRef="#br0" timeOffset="35885.51">21078 9172 0,'-17'18'16,"34"-36"-16,-52 36 31,88-1-16,-18-17-15,1 0 0,-1 0 0,18 0 16,17-17-16,124-18 16,-123 17-16,141-17 15,35-18 1,-177 35 0,-87 18 46,-1 0-62</inkml:trace>
  <inkml:trace contextRef="#ctx0" brushRef="#br0" timeOffset="36724.17">22560 9613 0,'0'0'0,"0"18"31,0-36-16,0-17 1,0-36 0,0 36-16,18 0 0,-18-36 15,53-158 1,-36 176-16,19-88 16,-19 106-16,19-71 15,-19 71-15,18-1 16,-17 36-16,17 0 15,1 0-15,-19 18 16,19 17-16,69 124 31,-87-106-31,0-18 0,-18 18 0,17-18 0,-17 142 32,-17-19-17,-1-122-15,0 52 16,1 0-1,17-70-15</inkml:trace>
  <inkml:trace contextRef="#ctx0" brushRef="#br0" timeOffset="37470.46">24183 8890 0,'-18'0'0,"36"0"0,-53-18 15,35 1 1,-18 17-16,18-18 16,-53 0-1,-17 1 1,-1 17-1,53 0-15,-52 35 16,-1 36 0,54-54-16,-1 19 0,-17 34 15,35 18 1,70 0 0,-35-70-16,-17 0 15,70-1-15,53 54 16,-105-53-16,-1-18 15,18 35-15,-35-17 0,-1 34 16,-17 19 0,-70 0-1,-71-36 1,-1-35 15,19-35-15,105 35-16,1 0 0</inkml:trace>
  <inkml:trace contextRef="#ctx0" brushRef="#br0" timeOffset="37873.68">24236 8414 0,'-18'0'15,"36"0"-15,-71 0 16,53 17 0,106 36-1,-71-17-15,106 87 16,53 71 0,-141-123-16,53 87 15,-36 125 1,-140-36-1,-124-36 1,123-176 0</inkml:trace>
  <inkml:trace contextRef="#ctx0" brushRef="#br0" timeOffset="38501.78">21361 8572 0,'-36'-17'31,"72"34"-31,-125-52 16,72 35 0,-36 35-16,-53 71 15,71-70 1,0 17-16,-54 35 16,-105 264-1,159-263-15,-71 175 16,53 71-1,53-264-15,71 88 16,-36-106-16,177 17 16</inkml:trace>
  <inkml:trace contextRef="#ctx0" brushRef="#br0" timeOffset="41985.6">18045 9454 0,'-36'18'16,"1"-18"0,17 18-16,-17 17 15,17 0-15,-34 53 16,34-52-16,-35 87 16,0 54-1,71-54 1,52-52-1,18-54 1,36-34 0,-106-1-1,52-35 1,18-53 0,-88 89-16,18-36 15,-36 17 1,18 19-16,-35 17 15,0 17 1,17 1-16,-17 53 16,17 34-1,18-69-15,35 52 16,18-35 0,-35-53-16,53-35 15,-54 35-15,54-71 16,-1-52-1,-52 87-15,-18 19 16,18-36-16,-18 17 0,-36-52 16,-34 35-1,52 53 1,-35 0 0,36 18-16,-1 0 15,18 70 1,0-71-16,18 54 15,70-18 1,0-53 0,0-35-1,-70 17-15,17-35 16,18-18 0,-53 36-1,-18 35 1,1 35-1,17 36 1,0-53 0,0 35-16,53 17 31,-18-52-15,35-18-1,-70-18-15,18 1 16,17-54-1,-17 53-15,-18 1 0,0-1 16,0 0-16,0 1 16,0 52 15,0 18-15,18-35-16,-18 17 15,35-17 1,-17-18-1,17-36 1,-35 19 0,18-1-16,-18-17 0,17-18 15,-17 35 17,-17 71-1,17 18-16,0-54-15,-18 36 16,18-18 0,18-70-1,-1-35 1,1 52-16,-1-53 16,19 1-1,-19 70-15,19-18 16,-1 53-1,-17 18 1,17 36 0,-35-72-1,17 54-15,19-18 16,-36-36 0,17-17-16,1 0 15,35-53 1,0-70-1,-36 70-15</inkml:trace>
  <inkml:trace contextRef="#ctx0" brushRef="#br0" timeOffset="42103.66">19403 9666 0,'0'-106'16,"0"53"-16,0 0 0,0 265 0,-18-512 15,18 265-15,0 17 0,-18 1 16,18 105 0,0 124-1,18 17 1,0-194-16,-18 18 15</inkml:trace>
  <inkml:trace contextRef="#ctx0" brushRef="#br0" timeOffset="42301.73">19209 9666 0,'-18'35'16,"0"-35"-16,54-35 0,-72 88 15,72-53 1,70 0 0</inkml:trace>
  <inkml:trace contextRef="#ctx0" brushRef="#br0" timeOffset="43352.76">25576 8961 0,'0'0'0,"0"-18"16,0 0-16,-35 18 15,53 18 48,35 35-48,-18-53 1,35 53 0,72 17-1,-19-34 1,-35-1-1,-70-18-15,17 1 16,-35 17 0,0-17-16,0 0 0,-17-1 0,-19 19 15,-87 52 1,-18 18 0,-18-18-1,124-71-15,-36 36 16,53-53-16,18 18 15</inkml:trace>
  <inkml:trace contextRef="#ctx0" brushRef="#br0" timeOffset="43753.04">26335 9472 0,'0'0'0,"-53"53"47,-18 18-32,36-54-15,-53 71 16,-53 1-1,106-72-15,-1 1 0,-17 17 16,18-17-16</inkml:trace>
  <inkml:trace contextRef="#ctx0" brushRef="#br0" timeOffset="44073.9">27005 9031 0,'-18'18'16,"1"-18"-16,-1 53 31,1 88-15,17-106-16,-36 106 16,1 18-1,35-124-15,0 0 0</inkml:trace>
  <inkml:trace contextRef="#ctx0" brushRef="#br0" timeOffset="44290.71">26917 9437 0,'-35'-35'31,"70"70"-31,-70-88 0,35 18 16,0 17-16,17 0 0,54-52 15,88-18 1,-124 70-16</inkml:trace>
  <inkml:trace contextRef="#ctx0" brushRef="#br0" timeOffset="44486.2">27023 9225 0,'-18'88'32,"36"-176"-32,-18 229 15,17-123-15,-17 0 0,36 34 16,87 54-1,-105-88-15,17 17 0</inkml:trace>
  <inkml:trace contextRef="#ctx0" brushRef="#br0" timeOffset="46486.44">27499 9737 0,'0'0'0,"18"35"15,-18 35 1,0-52-16,-36 70 15,-52 53 1</inkml:trace>
  <inkml:trace contextRef="#ctx0" brushRef="#br0" timeOffset="48236.62">28275 9190 0,'0'0'0,"-35"-18"16,52 18 15,89 0-15,-70 0-1,-1 0-15,53 0 0,141 0 32,-176 0-32,71-17 15,-1-1 1,-105 18-16,35-18 15,-18 1 1,-35-1 0,-18-35-1,-52 0 1,-1 0 0,54 53-16,-36-17 15,0 17 1,88 0 15,53 35-15,-52-35-1,34 18 1,-17 34 0,-35-34-16,-18 35 15,-71 35 1,54-70-16,-19-1 0,1 19 15,-18-19-15</inkml:trace>
  <inkml:trace contextRef="#ctx0" brushRef="#br0" timeOffset="49036.61">28452 9119 0,'0'0'0,"-53"0"16,35 18-1,53 0 17,89-18-17,-71 0-15,123-18 16,142-35-1,-160 53 1,-70-18 0,-105 18-1</inkml:trace>
  <inkml:trace contextRef="#ctx0" brushRef="#br0" timeOffset="49323.28">28416 9384 0,'0'18'16,"0"-36"15,71 18-15,-36-18-16,0 18 0,71-17 15,71 17 1,-142-18-16,106 18 16,18-18-1</inkml:trace>
  <inkml:trace contextRef="#ctx0" brushRef="#br0" timeOffset="49953.16">28540 9155 0,'0'0'0,"-36"-18"16,19 18-16,17-18 31,88 18-16,-70 0-15,123-17 16,70-1 0,-158 18-16,0 0 0,71 0 15,-1 0 1,-88 0 0,-35 18-16,-17-18 15,-107 0 1,89 0-16,-106 17 15,-141-34 1,211 17 0,-70 0-16,35 0 15,71 0 17,88 17-17,-18 1-15</inkml:trace>
  <inkml:trace contextRef="#ctx0" brushRef="#br0" timeOffset="50403.43">28540 9472 0,'0'0'0,"-88"-18"31,123 18-15,88 0-1,-70 0-15,106-17 16,123-1-1,-229 18-15,53-17 16,-53 17 0,-88 0-1,17 0-15,-106 0 16,-123 0 0,177 0-16,-159 0 15,88-18 1,105 18-1,160 0 1,-71 0-16,141 0 16,-124 0-16</inkml:trace>
  <inkml:trace contextRef="#ctx0" brushRef="#br0" timeOffset="54552.33">30268 9543 0,'0'0'0,"0"17"16,0-34-1,0-1-15,-17-35 16,17 18-16,0-53 16,0 52-16,17-87 15,19-18 1,-19 88-16,36-53 15,53-53 1,-88 142 0,52-19-16,-52 36 15,52 0 1,1 53 0,-71-17-16,18-19 0,-18 54 15,-18-1 1,-53 18-1,54-70-15,-54 17 16,-17 1 0,53-36-16,-18 0 15,0 0 1</inkml:trace>
  <inkml:trace contextRef="#ctx0" brushRef="#br0" timeOffset="55736.66">30445 9102 0,'0'-18'47,"-18"18"-32,36 18 126,35 35-126,-36-36-15,19 36 16,34 53 0,-52-88-1,-18-1-15,35 36 16,0 0 0,-17-35-1</inkml:trace>
  <inkml:trace contextRef="#ctx0" brushRef="#br0" timeOffset="57386.29">30833 9225 0,'-18'-35'31,"36"70"-31,-36-53 31,36 18-15,35 53-1,-36-53-15,36 18 16,18-18 0,-54 0-16,36-18 15,18-17 1,-53 17-16,-1 1 16,-52-18-1,-18 17 1,-35 18-1,70 18-15,-35-1 16,-17 54 0,70-54-1,-36 36 1,36 36 0,18-89-16,0 17 0,-1 1 15,72-18 1,16-18-1,-87 18-15,53-53 16,-1 0 0,-52 36-16,52-54 15,-52 1 1,-18 34 0,0 19-1,-18 17-15,1 17 16,-1 54-1,18-1 1,53 1 0,-53-53-1,35 17-15,0 18 32,-35-36-32,0 1 15,-35 17 1,-18-17-1,0-36 1,36 1 0,70 34 46,52-70-46,-87 53-1,70-88 1,-52 35 0,-36 36-1,0-1-15,-18 106 63,18-70-48,0 0-15,0 34 16,18-34 0,-1 0-1,19-54 1,-1 1 0,18-35-1,-53 52-15,17 0 16,-17 1-1,0 70 1,0 17 0,0-35-1,-17 1 1,17-19 0,53-70 15,52-70-16,-87 88-15,0-1 0,17-17 16,18-70 0,-18 0-1,-35 105-15,0-17 0,0-1 16,-17 54 0,-36 123-1,0 53 1,35-159-16,0 89 15,18-18 1,0-89-16,0 1 16,36 0 15,-1-54-15,36-34-1,-54 35-15,36-54 16,35-69-1,-70 122-15,17-87 16,18 17 0,-35 106-16,-18 0 15,-18 123 1,-35 36 0,-17 18-1,52-142-15,0 53 16,18-17-1,0-36 1</inkml:trace>
  <inkml:trace contextRef="#ctx0" brushRef="#br0" timeOffset="57606.59">32050 9102 0,'-18'0'0,"36"0"0,-71 0 15,53-18 1,35 18 15,-17 0-31,123 18 16,-88-18-1</inkml:trace>
  <inkml:trace contextRef="#ctx0" brushRef="#br0" timeOffset="57770.19">32597 9402 0,'0'0'0,"-18"0"15,0 0-15</inkml:trace>
  <inkml:trace contextRef="#ctx0" brushRef="#br0" timeOffset="61921.89">16916 6297 0,'0'0'0,"-71"71"16,-17-1-16</inkml:trace>
  <inkml:trace contextRef="#ctx0" brushRef="#br0" timeOffset="62056.37">16439 6773 0,'0'0'0,"-299"371"16,69 17-1,89-35 1,124-283-16,-1 142 16,18 52-1,18-193-15,34 123 16,37 141 0</inkml:trace>
  <inkml:trace contextRef="#ctx0" brushRef="#br0" timeOffset="63419.79">16404 9895 0,'0'0'0,"265"230"31,-195-195-31,-17 18 0,88 35 0,177 106 32,-248-159-32,142 54 15,106-19 1,70-35-1,-300-35-15,18 18 0,105-18 16,354 18 0,-89 17-1,18 0 1,-371-17-16,248 0 16,140-1-1,-387-17-15,281 0 16,283-53-1,-88 0 1,70 0 15,-511 36-31,18 17 0,158 0 0,-177 0 16,301 17 0,-300-17-16,264 18 15,283 0 1,-177-18-1,-53 0 1,-370 17-16,194-17 16,-212 0-16,177 0 15,-195 18-15,159-18 16,54 0 0,-89 0-1,-36-35 1,-122 35-16,105-18 15,70-17 1,1 17 0,-159 18-1,141 0 1,-18-17 0,-123-1-16,88 0 15,36-35 1,-124 53-16,0-17 0,53-1 15,-71 0-15,18 1 0,35-1 16,106-52 0,-159 52-16,53-17 15,18-18 1,0 0 0,-88 35-16,88-17 15,88-53 1,-124 70-16,142-52 15,-36-19 1,-141 72 0,71-54-16,35-35 31,-105 71-31,34-71 16,18-53-1,-70 107-15,17-107 16,-35-35-1,0 158-15,-53-122 16,-17-36 0,52 141-16,-70-124 15,0 54 1,-71-142 0,-17 36-1,-18-18 1,123 177-1,-88-125-15,-211-140 32,282 282-32,-89-70 0,72 70 15,-354-141 1,-53 0 0,-17 0-1,0 53 1,388 106-16,-300-54 15,-212-16 1,477 69-16,-618-87 16,-141 35-1,-88 35 1,18 35 0,740 18-16,-440-18 15,-177 1 1,670 17-16,-582 17 15,71 19 1,547-19 0,-283 36-16,-70 18 31,212-18-31</inkml:trace>
  <inkml:trace contextRef="#ctx0" brushRef="#br0" timeOffset="65672.32">17163 11942 0,'-18'0'31,"-35"35"0,35-35-15,-34 70-1,-19 54 1,53-89-16,-52 106 16,34-17-1,36-18 1,53-54 0,-35-34-16,35 0 15,35-36 1,-53 0-16,-17 1 15,88-54 1,-36 18-16,-17-17 16,-35 70-1,0-18 1,-18 0 0,-18 36-1,-17 17 1,-1 36-1,-16 35 1,52-89-16,0 54 16,0-18-1,17-53-15,18 0 16,54-71 0,-54 54-16,35-71 15,1-36 1,-53 89-16,-1-36 15,-17 1 1,-17 52 0,-36-17-1,-53-1 1,18 72 0,35 17-1,53-18-15,0-17 0,0 34 16,0-34-16,17 70 15,1-70-15,35 17 16,70-52 0,-17-36-1,-17-36 1,-72 72-16,18-36 16,-17 0-1,-18 35 1,-35 18-1,35 18 1,0 17-16,-35 36 31,35-36-31,0 36 0,17-36 16</inkml:trace>
  <inkml:trace contextRef="#ctx0" brushRef="#br0" timeOffset="65953.59">17974 12330 0,'0'0'0,"0"-36"16,0 19-1,-18 70 17,1 35-17,17-71-15,0 36 16,17-35-1,1-36 1,0 1-16,17-36 16,0-18 15,-17 36-15,-18 0-1</inkml:trace>
  <inkml:trace contextRef="#ctx0" brushRef="#br0" timeOffset="66404.91">18468 11959 0,'0'0'0,"-35"-88"16,35 106-16,-18 35 15,0 88 1,18-106 0,0 88-1,0-52-15</inkml:trace>
  <inkml:trace contextRef="#ctx0" brushRef="#br0" timeOffset="66620.73">18150 12153 0,'0'0'0,"0"35"16,53-35-1,18 18 1</inkml:trace>
  <inkml:trace contextRef="#ctx0" brushRef="#br0" timeOffset="67771.06">19085 12153 0,'-17'0'0,"-1"0"16,0-17-1,36 17 16,70 17-15,53 1 0,-35-36-1</inkml:trace>
  <inkml:trace contextRef="#ctx0" brushRef="#br0" timeOffset="67970.78">19367 11906 0,'0'0'0,"-70"-35"31,70 53-15,-18 87-1,18-69-15,-17-1 0,17 36 16,-18 105-1</inkml:trace>
  <inkml:trace contextRef="#ctx0" brushRef="#br0" timeOffset="68236.74">19791 12047 0,'-18'18'31,"36"-18"0,88 0-15,52-35-1,-34 17-15</inkml:trace>
  <inkml:trace contextRef="#ctx0" brushRef="#br0" timeOffset="68436.84">20055 11836 0,'-53'17'31,"106"-34"-31,-123 105 31,70-53-31,0 0 0,0 36 16,0 105 0,17-140-16,-17 52 0</inkml:trace>
  <inkml:trace contextRef="#ctx0" brushRef="#br0" timeOffset="68620.13">21325 12224 0,'0'0'0,"-53"-18"16,53 0-1,-17 18-15</inkml:trace>
  <inkml:trace contextRef="#ctx0" brushRef="#br0" timeOffset="70794.61">20673 1940 0,'0'0'0,"264"-53"16,-211 36-16,0 17 16</inkml:trace>
  <inkml:trace contextRef="#ctx0" brushRef="#br0" timeOffset="70887.21">21184 1905 0,'0'0'0,"-141"53"0</inkml:trace>
  <inkml:trace contextRef="#ctx0" brushRef="#br0" timeOffset="70921.75">20391 2170 0,'-159'52'0</inkml:trace>
  <inkml:trace contextRef="#ctx0" brushRef="#br0" timeOffset="71039.95">19773 2364 0,'35'0'15,"-70"0"-15,282-71 16,-176 53-16,-1 1 0,107-19 16,158-34-1,-247 70-15,-35-18 0,106 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21:04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8114 4004 0,'-53'0'16,"0"-18"15,35 18-31,-17-17 16,17-1-16,-17 0 15,18 18-15,-1-17 0,-35-1 16,-53-17 0,89 17-16,-19 1 0,-87-36 15,-54-35 1,124 70-16,-88-53 16,0-17-1,106 70-15,0 1 0,-36-1 16,36 1-16,-53-36 15,-36-53 1,89 88 0</inkml:trace>
  <inkml:trace contextRef="#ctx0" brushRef="#br0" timeOffset="636.03">6244 3704 0,'-17'0'0,"34"0"0,-105-70 31,70-54 0,18 71-15,0 36-16,0-54 15,0 53-15,0-35 16,36-17 0,-36 52-16,17-17 15,19 35 1,16 18 0,37 17-1,-72-35-15,71 18 16,71-1-1,-141-17 1,17-17-16,18 17 0,-18 0 16,18 0-16,-35-18 0,17 18 15,-17 18 17,-18-1 61</inkml:trace>
  <inkml:trace contextRef="#ctx0" brushRef="#br0" timeOffset="782.63">6438 3581 0,'-17'0'0,"34"0"0,-52 0 15</inkml:trace>
  <inkml:trace contextRef="#ctx0" brushRef="#br0" timeOffset="998.8">6579 3387 0,'-141'17'31,"71"19"-16,-36 16 1,106-34 0,-18-18-16</inkml:trace>
  <inkml:trace contextRef="#ctx0" brushRef="#br0" timeOffset="1065.38">6297 3492 0,'18'-17'16,"-36"34"-16,106-69 15,-52 34-15,-19-17 0,18 17 0,1 0 0</inkml:trace>
  <inkml:trace contextRef="#ctx0" brushRef="#br0" timeOffset="1332.47">6597 3298 0,'0'-17'15,"18"17"-15,-36 17 0,18-17 32,-88 36-17,70-36-15,-52 35 16,-1 0 0,71-17-16,53-18 31,17-35-16,-34 17-15,52-17 16,-18 17 0,-52 18-16,-18 18 15,-53 35 1,36-36 0,-54 36-1,0 18 1,54-71-16,17 17 0</inkml:trace>
  <inkml:trace contextRef="#ctx0" brushRef="#br0" timeOffset="2684.16">5362 4410 0,'0'0'0,"-35"-18"15,35 0 1,0 1 0</inkml:trace>
  <inkml:trace contextRef="#ctx0" brushRef="#br0" timeOffset="5516.42">7638 2311 0</inkml:trace>
  <inkml:trace contextRef="#ctx0" brushRef="#br0" timeOffset="5816.22">7937 2893 0,'0'0'0,"53"211"15,-53-158-15,53 71 16,36 35 0,-37-89-1,54 54 1,-70-107 0,52 54-1,-53-54-15</inkml:trace>
  <inkml:trace contextRef="#ctx0" brushRef="#br0" timeOffset="6019.87">8855 3792 0,'0'0'0,"-18"-17"16,-17 17 0,-18 17-1,35-17-15,-17 36 16,-18 17-1,53-36-15,-18 1 0,1 52 16,17 89 0,0-106-1,0 88-15,0-88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32:07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3810 6385 0,'0'0'0,"-35"300"15,-1-212 1,19-70-1,17-36 32</inkml:trace>
  <inkml:trace contextRef="#ctx0" brushRef="#br0" timeOffset="2484.79">4745 8784 0,'17'0'406,"-17"18"906</inkml:trace>
  <inkml:trace contextRef="#ctx0" brushRef="#br0" timeOffset="7067.29">14587 4533 0,'-53'35'31,"36"-17"-15,17 0 0,17-18 15</inkml:trace>
  <inkml:trace contextRef="#ctx0" brushRef="#br0" timeOffset="8350.33">14570 4692 0,'0'0'0,"17"70"16,-17-52-16,0 0 0,18 17 15,0 71 1,-18-71-16,17 0 0,19 71 16,-1 71-1,-18-124 1,19 123-16,17 106 31,-36-211-31,1-1 0,17 89 16,18 176-1,-35-264-15,-18 70 16,0 0 0,0-18-1,17-105-15,-17 70 16,0 53-1,0-105-15,0-1 0,0 35 16,0 107 0,0-142-16,0 36 15,0-1 1,0-52-16,0 0 16,-17-1-1,-19-34 16,-16-19-15,-19-34 0,36 70-16,17-18 0,-17-17 15,-36 0 1,54 35-16,17-18 16,-18 0-16,106 71 46,-35-18-30,-35 1-16,140 105 16,-87-53-1,17-17 1,-70-71-16,17 0 16,-17-106-1,-18 70 1,0-87-16,17-71 31,-17 141-31,36-53 16,-19 36-1,1 52-15,-89 18 47,-17 0-31,53 0-16,-71 0 15,0 0 1,89 18-16,-1-1 0,0-17 16,-17 36-16,-18-1 15,18-18 1,35 1-16,106 0 62,-36-18-30,-87 17-1,-36 19-15,35-36-16,0 17 0,-34 1 15,-19 70 1,53-35-1,18-18 1,0-17-16,36-18 16,17 18-1,-18-18 1,18 0 0,-36 17-1,-17 19 1,-35-1-1,17-18 17,1-17-32,-1 0 15,18 18 17,53 17-17,-35-35-15,17 18 16,-35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37:50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6897 9772 0,'-18'0'31,"18"-18"-16,18 18 48,52-17-32,107-54 0,-107 53-15,-52 1-16,17 17 0,18-18 16,-35 18-16,105-35 15,1 17 1,-89 18-16,71 0 16,-89 0-16,72 0 15,-1-17 1,-71 17-16,36 0 15,36-18 1,-19 18 0,18-18-1,1 18 1,-19-17 0,-52 17-1,35-18 1,35 0-1,-35 1 1,17-1 0,-17 1-1,18 17 1,-36-18 0,36 18-1,-1-18 1,-17 18-1,-35 0-15,35 0 16,0 0 0,-36 0-16,36-17 15,0 17 1,0-18 0,-18 18 15,-17 0-31,17 0 15,0 0 1,-17 0-16,17 0 16,36 0-1,-36 0 1,18 0 0,-18 0-1,18 0 1,-35 0-16,17 0 15,36 0 1,-18 0 0,-18-18-1,0 18 1,1 0 0,-19 0-16,18 0 31,1 0-16,17 0 1,-36 18 0,1-18-16,0 18 15,-1-18 1,-17 17 296</inkml:trace>
  <inkml:trace contextRef="#ctx0" brushRef="#br0" timeOffset="78.53">10319 9366 0,'0'18'0</inkml:trace>
  <inkml:trace contextRef="#ctx0" brushRef="#br0" timeOffset="724.41">11095 9842 0,'17'18'16,"-34"-36"-16,52 54 0,-88-19 31,36 1-15</inkml:trace>
  <inkml:trace contextRef="#ctx0" brushRef="#br0" timeOffset="2561.17">11042 11518 0,'-35'18'16,"-1"-18"-1,19 17 1,-1-17 46,-17 0-46,0 18 0,-54 0 15,54-1-31,-35 1 15,-54 17 1,89-35-16,-53 36 16,-54 16-1,107-52-15,-53 36 16,-35-1 0,87-17-16,-70-1 15,-70 19 1,141-19-16,-18 1 15,-71 17 1,107-35-16,-54 35 16,-35 1-1,89-36 1,-19 17-16,-17 1 0,18-18 0,-53 35 16,-18 1 15,89-36-31,-54 35 15</inkml:trace>
  <inkml:trace contextRef="#ctx0" brushRef="#br0" timeOffset="2777.79">8625 12259 0,'0'0'0,"-70"18"16,52-18-16,-52 0 16,-1 17-1,53-17-15,-34 18 16,-19 0-1,36-18-15,17 0 0,-35 17 16,-53 1 0,18-18-1,18 0 1,52 0 0,-17 0-16</inkml:trace>
  <inkml:trace contextRef="#ctx0" brushRef="#br0" timeOffset="2961.9">7514 12294 0,'0'0'0,"-53"-17"16,36 17-16,-1 0 15,0-18 1</inkml:trace>
  <inkml:trace contextRef="#ctx0" brushRef="#br0" timeOffset="4161.35">11271 10425 0,'0'0'0,"-35"0"32,0 17-1,-36 36-16,-17 35 1,53-70-16,-54 70 16,-34 18-1,0 17 1,105-87-16,-53 52 16,-35 53-1,71-106-15</inkml:trace>
  <inkml:trace contextRef="#ctx0" brushRef="#br0" timeOffset="4894.93">10336 10760 0,'-35'0'31,"17"17"-15,18 19-1,0 17 1,0-36-16,0 18 16,0-17-16,18 35 15,0-35-15,17 52 16,18 1-1,-35-54-15,-1 1 0,18 17 16,18 1 0,-53-19-16,53-17 15,0 0 1,-35 0 0,35-17-16,0-19 31,-53-17-16,-36 0 1,-34-17 0,-18-1-1,70 54-15,-53-1 16,-34 0 0,69 18-16,19 0 15,-1 0-15,-17 0 16,52 18-1,36 35 1,-35-18-16,35 36 16,35 35-1,-70-89-15,17 19 16,-35-107 31,-53-52-32,35 87-15,1-34 16,-18 34 0,35 72 15,35 34-15,-18-34-16,1-1 15</inkml:trace>
  <inkml:trace contextRef="#ctx0" brushRef="#br0" timeOffset="5963.73">13600 10495 0,'-18'-18'15,"0"18"1,-17 18 0,0 35-1,35-35 1,-18 35-16,18-18 0,0 35 16,53 54 15,53-18-16,-18-53 1,-53-53-16,18-18 16,35-35-1,-70 35-15,17-70 16,-52-70 0,-54 52-1,-52 17 1,-1 37-1,1 52 1,105 17-16,-52 36 16,70-35-16</inkml:trace>
  <inkml:trace contextRef="#ctx0" brushRef="#br0" timeOffset="6283.25">14199 10283 0,'18'53'0,"-36"-106"0,106 300 15,-70-211 1,17 17-16,1 0 0,-19-18 0,124 88 16,-105-105-1,52 0 1,-53-18-16</inkml:trace>
  <inkml:trace contextRef="#ctx0" brushRef="#br0" timeOffset="6978.63">14534 10178 0,'0'0'0,"0"-18"16,0 0-1,-17-17 17,17 17-17,17-17 1,89-18-1,0 36 1,-18 34 0,-70-17-16,17 36 15,-35 16 1,0 1 15,0-17-15,-17-36-16,87-53 47,-17 17-32,-18 36-15,54-52 16,52 34 0,-71 53-1,-52 18 1,-36 35-1,-70 18 1,70-88-16,-70 52 16,35-52-1</inkml:trace>
  <inkml:trace contextRef="#ctx0" brushRef="#br0" timeOffset="7378.48">15293 9490 0,'0'0'0,"18"0"16,-71 0-1,35-36 1,18-16-1,71-19 1,34 71 0,-16 71-1,-54-54 1,18 36-16,0 35 16,-36-52-1,1 52 1,17 53-1,-17-71 1,17-70 0,-17-17-16,52-54 15,71-140 1,-105 140-16,70-123 16</inkml:trace>
  <inkml:trace contextRef="#ctx0" brushRef="#br0" timeOffset="7694.98">15311 9031 0,'0'-18'31,"0"36"-31,35-53 16,0 35-16,124-53 16,158 0-1,-246 53-15,123 35 16,-18 89 0,-140-89-16,34 141 15,-52 36 1,-53-53-1,17-142-15</inkml:trace>
  <inkml:trace contextRef="#ctx0" brushRef="#br0" timeOffset="7895.03">17374 8661 0,'0'0'0,"71"-18"16,-89 36 15,-35-1-15,53 1-16,-70 35 15</inkml:trace>
  <inkml:trace contextRef="#ctx0" brushRef="#br0" timeOffset="8578.54">15610 11130 0,'0'0'0,"-17"0"16,17-18-16,0 1 15,106-107 1,-71 89-16,124-124 16,176-158-1,-265 246 1,19 1-16,69-71 0,195-177 16,-282 265-1,140-141 1,-140 124-16,88-54 15,-36 1 1,-105 123-16,17-36 16,-35 54 46,-18 0-46,18-1 31,0-34 15,0-1-31</inkml:trace>
  <inkml:trace contextRef="#ctx0" brushRef="#br0" timeOffset="15563.35">21696 9719 0,'0'0'0,"0"-18"32,53-35-17,-36 53-15,1-17 0,35 17 16,53 17 0,-89 1-16,19 35 15,-36 88 1,-18-106-16,-17 89 15,-53 52 1,52-123-16,-17 71 16,-17 34-1,52-140 1,18 35-16,35-18 31,1-35-31,70-17 16,123-72-1,-176 72-15,70-19 0</inkml:trace>
  <inkml:trace contextRef="#ctx0" brushRef="#br0" timeOffset="16261.74">22366 9207 0,'-18'0'0,"1"0"16,-1 0-1,18 18-15,0 35 16,0 35 0,0-52-16,0-19 0,0 18 15,0-17 1,0-36 15,-17-70-15,17 71-16,-36-72 15,36 54-15,-17-53 16,17-36 0,35 19-1,18 16 1,-36 54 0,19-18-1,-1 18 1,-17 35-16,-1 18 15,19 70 1,-36-53-16,35 53 16,-18 18-1,1-88-15,-18 35 16,35 0 0,-35-36-16,0 18 15,18 36 1,-18-53-16,0-1 15,0 36 1,0-35 0,18 0 15,-18-1-31</inkml:trace>
  <inkml:trace contextRef="#ctx0" brushRef="#br0" timeOffset="17195.55">23530 9895 0,'0'0'0,"-35"0"16,-36-17 0,54-1-16,-1 18 15,36 0 32,-1 0-31,195 0-1,-53 0 1</inkml:trace>
  <inkml:trace contextRef="#ctx0" brushRef="#br0" timeOffset="17412.45">23566 10266 0,'0'0'0,"0"-18"15,17 1 1,124-1 0,36 0-1,-19 1-15</inkml:trace>
  <inkml:trace contextRef="#ctx0" brushRef="#br0" timeOffset="17995.97">25047 9684 0,'0'0'0,"0"88"46,0 53-30,0-106-16,-17 106 16,-1 36-1,18-124-15,-18 35 16</inkml:trace>
  <inkml:trace contextRef="#ctx0" brushRef="#br0" timeOffset="18428.87">25647 10037 0,'0'0'0,"-18"-18"15,1 0-15,-19 18 16,-17 53 0,18 71-1,18 17 1,17-124 0,17 54-1,36-18 1,35-53-1,-52 0-15,16-35 16,-34 17-16,106-70 16,-36-36-1,-88 107-15,0-54 16,-35-17 0,17 88-16,-53-35 15,-52 35 1,105 17-16</inkml:trace>
  <inkml:trace contextRef="#ctx0" brushRef="#br0" timeOffset="20478.91">26211 9172 0,'18'0'828,"0"0"-813,35 0 1,-36 18-16,36-18 16,18 0-1,-54 0-15,19-18 0,-1 18 16,0-17-1,-105 17 48,-177 17-32,176 1-15,1-1-1,52-17-15,-17 18 16,35 0 0,-18 17-1,18-17-15,0-1 0,0 1 16,0 0-16,0-1 16,35 19-1,-17-1 1,0 35-1,-18-52-15,0 0 16,0 17-16,0 0 16,0-17-1,17-18 32,18 0-31,-17 0-16,0 0 0,17 0 15,88 17 1,-105-17-16,53 36 16,-1-1-1,-52-17-15,17 17 16,-35 0 0,0-17-16,-17 17 15,-72 18 1,-34-18-1,-18-52 1,17-19 0,89 19-1</inkml:trace>
  <inkml:trace contextRef="#ctx0" brushRef="#br0" timeOffset="20679.82">27129 10001 0,'0'0'32,"0"-17"-17,-18 17 1</inkml:trace>
  <inkml:trace contextRef="#ctx0" brushRef="#br0" timeOffset="22345.5">24306 6862 0,'0'0'0,"0"17"31,0 36-15,0-35-16,18 88 15,0 105 1,-36-17 0,-17-70-16</inkml:trace>
  <inkml:trace contextRef="#ctx0" brushRef="#br0" timeOffset="22929.36">24888 6914 0,'0'-70'31,"0"140"-31,0-158 16,71 88 15,17 0-15,-53 0-16,-17 0 0,35 0 16,18-17-1,-54 17-15,1 0 16,-36 0 15,-70 0-15,53 0-1,-1 17-15,-52-17 0,-70 53 16,140-35 0,-17-1-16,17 1 0,-35 17 0,35 36 31,18-53-31,36 52 15,70-17 1,-89-35-16,89 35 16,53 17-1,-71 18 1,-35-17 0,-53-1-1,-53-17 1,18-35-16,-89 35 15</inkml:trace>
  <inkml:trace contextRef="#ctx0" brushRef="#br0" timeOffset="23528.68">22578 7549 0,'0'0'0,"-18"124"31,18-106-31,-18 52 15,1 18 1,-1-70 0,1-36-1,17 1-15,-18-36 16,18-88 0,0 105-16,35-52 15,53-18 1,-70 89-16,53 17 31,-54 0-31,1 0 0,0 0 0,70 70 16,-35 18-1,-53-70 1,0 70-16,-53 53 31,35-88-31</inkml:trace>
  <inkml:trace contextRef="#ctx0" brushRef="#br0" timeOffset="23762.06">23336 7479 0,'-17'0'15,"34"0"-15,-70-18 16,89 18 15,87-35-15,-88 35 0</inkml:trace>
  <inkml:trace contextRef="#ctx0" brushRef="#br0" timeOffset="23928.9">23266 7726 0,'-71'17'32,"142"-34"-32,-142 17 15,89 0-15,-1-18 16,72 1-16,69-54 15</inkml:trace>
  <inkml:trace contextRef="#ctx0" brushRef="#br0" timeOffset="24662.51">27446 7708 0,'0'0'0,"-18"88"46,1 53-30,17-123-16,0 35 16,0-35-1,-18-36 17,18-53-17,18-105 1,-1 141-16,36-106 15,-35 105-15,35-69 16,17 52 0,-34 53-1,17 70 1,-18 36 0,-35 35-1,0-106-15,0 54 16</inkml:trace>
  <inkml:trace contextRef="#ctx0" brushRef="#br0" timeOffset="24879.65">28222 7567 0,'-35'0'32,"70"-18"-1,53 1-15</inkml:trace>
  <inkml:trace contextRef="#ctx0" brushRef="#br0" timeOffset="25063.44">28222 7832 0,'0'0'0,"-123"17"47,193-70-31,-34 53-16,69-35 15,-52 17-15</inkml:trace>
  <inkml:trace contextRef="#ctx0" brushRef="#br0" timeOffset="25412.42">28928 7320 0,'0'0'0,"17"-53"15,1 53 1,53-17-16,-1 52 31,-35-35-31,1 53 16,-19 35-1,-34-70-15,-71 87 16,-54 37 0,37-37-1,69-52 1,36-35-16,88-18 31,-35 0-31</inkml:trace>
  <inkml:trace contextRef="#ctx0" brushRef="#br0" timeOffset="25703.24">29810 7532 0,'-106'0'31,"212"0"-31,-230 17 0,107-17 16,-1 18-16,-17 17 16,17 36-1,18-53-15,18-1 0,17 18 16,53 1 0,-70-36-16,52 0 15,19-53 1,-72 35-16,36-35 15,0-35 1,-53 53-16,0 17 16</inkml:trace>
  <inkml:trace contextRef="#ctx0" brushRef="#br0" timeOffset="26696.24">26582 9119 0,'0'0'0,"-18"18"16,1-36 0,-1 18-1,-17 0 1,17 0-16,0 18 0,-17 0 15,-88 123 1,105-88 0,-53 88-16,18 35 15,53-123 1,0-18-16,0 36 0,71 35 31,-53-89-31,-1-17 0,19 36 16,105-54-1,-106 18-15,53-53 16,0-53 0,-70 89-16,0-54 15,-71-35 1,35 89-16,-17-1 0,-18 0 16,0 1-16,18 17 0,-36 0 15,-105 35 1,158-17-16,-17 17 15,35 0 1</inkml:trace>
  <inkml:trace contextRef="#ctx0" brushRef="#br0" timeOffset="26912.32">27023 9684 0,'0'0'0,"-53"-36"16,35 19-16,1-1 15</inkml:trace>
  <inkml:trace contextRef="#ctx0" brushRef="#br0" timeOffset="27479.38">27446 9895 0,'0'0'0,"-35"0"15,35 18-15,0 17 16,88 89-1,-53-89-15,1 18 16,-1-18-16,18 18 0,176 159 16</inkml:trace>
  <inkml:trace contextRef="#ctx0" brushRef="#br0" timeOffset="27678.91">28063 10089 0,'-123'0'32,"246"0"-32,-264 0 0,71 36 15,35-1-15,17-17 0,-70 87 16,35-16-1</inkml:trace>
  <inkml:trace contextRef="#ctx0" brushRef="#br0" timeOffset="28262.32">28540 9772 0,'0'0'0,"0"-176"16,17 158-1,72-35-15,69 35 16,-122 18 0,87 18-1,1 70 1,-107-70-16,1 17 0,-1 18 15,-69 88 1,34-106-16,-53 36 16,36-53-16,-18 17 15,18-17 1,35-1-16,35-17 31,89 0-15,-89 18-16,53-1 15,-70 1-15,35 35 16,-53-18-16,0 53 16,-18-52-16,-70 52 15,-142-18 1,160-70 0,17 0-16</inkml:trace>
  <inkml:trace contextRef="#ctx0" brushRef="#br0" timeOffset="28697.29">29916 9931 0,'-124'-18'31,"248"36"-31,-266 70 31,160-53-31,35 53 16,70 18-1,-87-88-15,105-1 16,18-34 0,-124-1-16,35-52 15,-34-89 1,-36 124-16,-18-89 16,-105-17-1,-89 35 1,-53 106-1,195 18-15,-1-1 16</inkml:trace>
  <inkml:trace contextRef="#ctx0" brushRef="#br0" timeOffset="28912.76">31080 10336 0,'0'0'0,"-36"-17"16,1-19 0,35 19-1,-17 17 1</inkml:trace>
  <inkml:trace contextRef="#ctx0" brushRef="#br0" timeOffset="34230.44">25047 11007 0,'0'0'0,"194"-18"15,53 0 1,-176 18-16,123 18 16,-124-18-16,142 0 15,123 18 1,-264-18-16,211-18 16,194 18-1,-388 0-15,159 0 16,36 0-1,-37-18 1,-34 18 0,-159 0-1,106 18-15,-36 0 32,-35-1-17,-17-17 1,-53 0-16,70 0 15,-53 0-15,71 0 16,53 0 0,-124 0-16,0 0 0,36 18 15,17-18 1,-70 0-16,52-18 16,89 1-1,-124 17-15,89-18 16,34 18-1,-140 0-15,88 0 16,-71 0 0,-17 0-1</inkml:trace>
  <inkml:trace contextRef="#ctx0" brushRef="#br0" timeOffset="36385.79">29633 12030 0,'0'-18'31,"36"89"32,17 387-32,-71 124-15</inkml:trace>
  <inkml:trace contextRef="#ctx0" brushRef="#br0" timeOffset="37446.12">29139 12418 0,'0'0'15,"-35"-88"1,53 52-1,-1 19-15,-17-1 0,71-53 16,17-34 0,-53 69-1,54-52-15,52-35 32,-106 87-32,53 1 15,0 53 1,-52-1-16,-19 1 0,19 53 15,34 17 1,-52-71-16,-1 19 0,-17-19 16,18 1-16,53 53 15,-54-54-15,19 36 16,-1 0 0,-35-35-16,0-1 15,0 1 1,-35 0-1,-18 17 1,0-18 0,-35 19-1,70-19 1,-88 1-16,-53 0 31,124-18-31,-88 17 16,87-17-16,-70 0 15,54 0 1,52-17-16,0-1 16,70-70-1,-52 53-15,52-54 16,-17 1 0,-35 71-16,-18-1 0,17 0 15,-17 1 16,-17 17-15,17 17 0,-18-17-16,-35 36 15,36-19 1,-54 36-16,1 18 31,52-54-31,0-17 0,18 18 16,53-71-1,71-35 1,34-36 0,-122 107-16,-19-1 0,19-17 15,-19 35 1,-17 35 0,-88 53-1,35-17 1,53-36-1</inkml:trace>
  <inkml:trace contextRef="#ctx0" brushRef="#br0" timeOffset="38313.66">30110 9172 0,'0'0'0,"-530"0"32,425 18-32,-248 88 15,-159 105 1,389-158-16,-1 0 0,-70 71 15,106-71-15,-176 158 16,175 1 0,89-124-16,89 247 15,175 18 1,159-88 0,142-142-1,-406-105-15,282-54 16,52-140-1,-387 123-15,-17-17 0,140-177 16,-35-141 0,-141-36-1,-53 318 1,-18 18-16,-52-71 0,-213-35 31,178 159-31,-301 53 16,-317 193-1,599-140-15,18-18 0</inkml:trace>
  <inkml:trace contextRef="#ctx0" brushRef="#br0" timeOffset="38580.17">31397 10795 0,'35'71'31,"-70"-142"-31,18 124 16,-36-53 15,53-18-16</inkml:trace>
  <inkml:trace contextRef="#ctx0" brushRef="#br0" timeOffset="40031.54">25118 10971 0,'0'0'0,"159"-53"15,35-17 1,-142 52-16,142-17 16,-141 17-16,124-35 15,-107 36-15,107-18 16,-19-18 0,-122 53-16,-19 0 0,36 0 15,-141 53 16,-124 17-15,142-35-16,-177 54 16,176-54-16,-17 0 15,-88 18-15,88-18 0,-212 53 32,88 1-17,177-72-15,-36 1 16,89 0-1,105-54 1,-70 36-16,0-17 0,106-36 16,317-124-1,-370 142-15,194-53 16,88-36 0,-247 89-1,-88 18 1,-71 34-1,-52 1-15,-195 88 16,-52 35 0,17-35-1,247-89 1,-88 36 0,123-35-16</inkml:trace>
  <inkml:trace contextRef="#ctx0" brushRef="#br0" timeOffset="43680.09">9507 11483 0,'0'0'0,"194"-18"16,-158 18-1,87 0-15,1 0 32,-107 18-32,1-18 0,17 0 15,18 0 1,-53 18-1,18-18 64,-1 0-64</inkml:trace>
  <inkml:trace contextRef="#ctx0" brushRef="#br0" timeOffset="45647.33">11906 15328 0,'-35'-35'15,"0"17"1,17 18-1,0 18 1,1 35 0,17 123-1,53-35 17,35-35-17,35-88 1,-17-36-1,-88 1-15,-1-1 0,36-35 16,18-88 0,-71 106-16,0-71 15,-18 70-15,-35-69 16,-52 34 0,69 53-16,-34 36 15</inkml:trace>
  <inkml:trace contextRef="#ctx0" brushRef="#br0" timeOffset="45930.76">12859 14993 0,'0'0'16,"-71"35"0,54-35-16,-19 53 15,19 88 1,17-105-16,0 105 16,53 53-1,-18-141-15,-18-18 0,36 36 16,-35-36-16</inkml:trace>
  <inkml:trace contextRef="#ctx0" brushRef="#br0" timeOffset="46150.59">13564 15240 0,'0'0'0,"-17"-18"16,-1 54-1,36 69 1,-18-69-16,17 87 16,19 36-1,-36-124-15</inkml:trace>
  <inkml:trace contextRef="#ctx0" brushRef="#br0" timeOffset="46463.35">13547 14623 0,'-18'0'0,"36"0"0,-54 0 16,107 0 15,123 53-15,-159-18-16,89 53 15,-1 71 1,-35 52-1,-70-158-15,-18 141 16,0-141-16,0 88 16</inkml:trace>
  <inkml:trace contextRef="#ctx0" brushRef="#br0" timeOffset="46680.8">14887 15699 0,'0'0'0,"0"-18"15,-17-17 1,-19-1-1</inkml:trace>
  <inkml:trace contextRef="#ctx0" brushRef="#br0" timeOffset="48533.65">16104 15381 0,'0'0'0,"-53"18"16,36-18-1,-36 53 1,0 17-1,35-52-15,-17 88 16,0 105 0,35-158-16,0 106 15,70 35 1,54-106 0,52-52-1,1-89 1,-19-36-1,-122 54-15,-1 17 16,0-52-16,-17 35 0,-1-71 16,-52-106 15,17 177-31,-70-71 16,-53 35-1,35 54 1,71 17-16</inkml:trace>
  <inkml:trace contextRef="#ctx0" brushRef="#br0" timeOffset="48814.38">17357 15258 0,'-18'0'15,"36"0"-15,-71 17 0,17 1 0,-122 105 32,52 89-17,124 0 1,105-36-1,0-70-15</inkml:trace>
  <inkml:trace contextRef="#ctx0" brushRef="#br0" timeOffset="49331.51">17762 15487 0,'0'0'0,"-123"-71"31,158 54-15,89-19-1,-89 19-15,106-1 16,35 1-1,-140 17-15,-1 0 0,18 17 16,17 71 0,-105 1-1,-71-19 1,89-70-16,-54 18 16,18-1-1,141 1 16,36 17-15,-89-35 0,53 53-16,-70-35 15,35 35 1,-35-36-16,-18 1 0,0 35 16,-53 35-1,17-53-15,19-17 0,-71 35 16,-18-35-1,88-18-15,-53 0 16,36 0-16</inkml:trace>
  <inkml:trace contextRef="#ctx0" brushRef="#br0" timeOffset="49667.71">19138 15946 0,'0'17'0,"0"-34"0,-17 34 15,-1 1-15,-106-18 32,107 53-17,17-36-15,0 1 0,35 35 16,89 0-1,-72-53-15,107 0 16,-106-18-16,88-17 16,-35-18-1,-88 35-15,-18 1 0,0-1 16,0-35-16,-71-35 16,-52-35-1,70 105-15,-71-53 16,89 54-16</inkml:trace>
  <inkml:trace contextRef="#ctx0" brushRef="#br0" timeOffset="49949.28">19632 15381 0,'35'0'32,"54"18"-17,-54-1-15,71 72 16,17 52 0,-105-106-16,-1 18 0,1 35 15,-18-35-15,-18 88 16,-140 53-1,122-176 1,-122 17-16</inkml:trace>
  <inkml:trace contextRef="#ctx0" brushRef="#br0" timeOffset="50132.9">20532 16298 0,'0'-35'31,"0"70"-31,-36-105 16</inkml:trace>
  <inkml:trace contextRef="#ctx0" brushRef="#br0" timeOffset="55698.18">9825 16739 0,'-106'88'31,"35"-35"-15,54-35-1,-54 53 1,-87 34 0,52-16-1,-106 105 1,18-36-1,-35-16 1,176-107-16,-124 35 16,142-34-16,-88-1 15,-1 35 1,54-34 0,-1-1-1,18-35 1,18 18-1,17-18 1</inkml:trace>
  <inkml:trace contextRef="#ctx0" brushRef="#br0" timeOffset="56147.87">7620 17992 0,'0'0'32,"35"88"-32,-17-71 0</inkml:trace>
  <inkml:trace contextRef="#ctx0" brushRef="#br0" timeOffset="56231.53">7973 17903 0,'70'-52'15</inkml:trace>
  <inkml:trace contextRef="#ctx0" brushRef="#br0" timeOffset="57480.76">8572 17762 0,'0'0'16,"-52"-17"0,34-1-16,0 18 0,-35-35 15,-123-53 1,35 35 0,35 35-1,88 18-15,-35 35 16,18 71-1,35-71-15,-17 1 16,17 34-16,17 142 16,1-177-1,-18 53 1,0-70-16,0 35 16,-18-35-1,1-36 1,17 0-16,-18-17 15,-35-106 1,18 17 0,17 54-1,18 52 1,18 36 0,-18 0-16,53 34 15,35 72 1,-18-36-1,-34-35 1,-19-53 0,1 18-16,-18-54 31,0-34-15,-53-71-1,18 53 1,35 52-1,17 54 1,72 70 0,-72-53-16,71 54 15,54 16 1,-90-69 0,1-36-1,-53-18-15,18-17 16,-18 17-16,0-52 15,-35-54 1,35 106-16,0-17 16,-18-35-16,0-1 31,18 53-31,0 1 0,0-1 31,-17 18 79,-54-35-95,54 17-15,-19 1 16,19 17-1,17 17 1,0 1-16,0 0 16,35 17-16,-17 0 15,17 36 1,35 17 0,-52-71-16,17 36 15,-17-35 1,-18-36-1,-18-35 1,1 18-16,-1 18 0,0-19 0,1 19 16,-89-107-1,106 107-15,-35 17 16,-1 17 0,1 18-1,18 1 1,17-19-1,0 1 1,17 0 0,1-18-1</inkml:trace>
  <inkml:trace contextRef="#ctx0" brushRef="#br0" timeOffset="57664.71">8096 17709 0,'-53'0'31,"106"0"-31,-123 36 16,70-19-16,0 1 0,35 17 15,18 36 1,17-1 0,-52-52-16,35 17 15,-35-35-15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40:35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13529 11289 0,'18'-71'47,"-1"54"-31,71-177-1,1 0 1,-54 53-1,-35 123-15,-18-53 16,-52 36 0,-1 70-1,-17 106 1,53 53 0,17 18 15,18-159-31,53 35 15,-35-70-15,-1 0 0,36-1 16,-35-17-16,88 0 16,35-88-1,-18-18 1,-52 36 0,-71 52-16,17 18 0,-17-18 15,0 36 16,-70 88-15,70-89 0,-35 54-16,35 0 15,0-54 1,17-17-16,1 18 0,52-36 31,-52 18-31,17-17 0,1-19 16,69-87-1,-52 17 1,-53 35 0,-70 1-1,-1 70 1,36 0-16,-18 35 16,0 89-1,53-107-15,18 54 16,35-36-1,53-17 1,-71-36-16,-18 18 16,54-18-16,35-35 15,-88 36-15,52-18 16,-52-1 0,-18 19 15,-18-1-16,0 18-15,-34 35 16,-54 53 0,70-35-1,36-17 1,0-19-16,36-17 16,17 0-1,17-35 1,-52 35-16,-1-18 0,1 1 15,17-1 1,-35 0 0,0 1-1,-17 17 1,17-18-16,0 1 62,-18 17-30,0 0 30,1 52-46,-1-16-16,-17 34 15,-18 19 1,35-89-16,18 17 16,0 1-16,-17-1 15,17-34 1,17-18 15,-17-1-31,18 19 0,0-36 16,52-71-1,-52 89-15,-18 17 0,35-17 16,0 17 0,-17 18-16,0 36 15,-18 69 1,0-87-16,-18 70 16,0 1-1,18-72-15,0 18 16,53-70 15,0-53-15,18 17-1,-1 18 1,-52 53 0,0-17-16,-1 17 15,18-18 1,-35 1-16,-35 69 62,-18 19-46,36-53-16,-1 35 16,36-18-1,17-35 1,18-18-1,0-35 1,-18 18 0,-35 17-16,18 1 15,-18-1-15,0-35 16,0 36 15,0 34-15,-18 1-16,18 52 15,0 72 1,0-107-16,0 88 16,0 36-1,0-124-15,0 71 16,-35-18 0,-18-52-1,35-36-15,-17-18 16,35-53-1,0 54-15,35-71 16,36 17 0,-1 18-1,-34 35 1</inkml:trace>
  <inkml:trace contextRef="#ctx0" brushRef="#br0" timeOffset="1334.09">16545 11201 0,'0'0'0,"-17"17"31,52-34-16,18-54 1,53-70 0,17-35-1,-105 140-15,-1-69 16,-17-19 0,-17 89-16,-1 17 0,-52 0 15,-19 107 1,54-54-16,-18 141 15,0 195 1,53-230 0,88-35-1,-70-106-15,17 0 16,54-18 0,-72 18-16,18-18 0,18-34 0,53-37 31,-88 54-31,17-18 15,-17 35 1,-106 71 15,35 0-15,35 18 0,36 17-1,-1-70 1,1-18-16,0 17 0,-1-17 0,1 0 0,35-17 15,-18 17-15,0-18 0,36-35 16,17-35 0,-88 70-1,0-17-15,0 0 0,-35-36 16,17 71 0,-52-17-1,-54 34 1,107 1-16,-1 17 15,0-17-15,18 17 16,88-17 0,-52-18-16,-19 0 0,19 0 15,-19-18-15,71-17 16,-70 35-16,17-18 0,1 0 16,34-17-1,-70 18 1,0-1-1,0-17 1,0 17 0,-17 36-1,17 87 1,0-87 0,-18 70-1,18-70-15,0 53 16,0-36-1,0-70 17,0-36-17,0 53-15,0-52 16,0 17 0,18 18-1,-1 35-15,1-18 16,-1 0-1,1 36 1,0 17 0,-18-17-1,17 52-15,-17-52 16,0 35-16,18 0 31,-18-35-15,18-36-1,-1 0-15,1 1 16,0 17-16,-1-18 0</inkml:trace>
  <inkml:trace contextRef="#ctx0" brushRef="#br0" timeOffset="1834.38">17921 11183 0,'0'-18'47,"-70"-35"-15,52 53-32,-35 0 15,0 18 1,53 0-16,-18-1 15,18 36 1,36-17 0,17-19-1,-18-17 1,-17 18 0,-1 0-1,-17 70 1,0-53-16,0-17 0,0 52 15,0 107 1,-53-89 0,-17-53-1,52-17 1,-52-18-16,-19-36 31,72 36-31,-1-17 0,18-19 31,53-16-15,35 16-16</inkml:trace>
  <inkml:trace contextRef="#ctx0" brushRef="#br0" timeOffset="3567.42">14199 11747 0,'-35'-17'47,"35"34"-16,0 1-15,71 0-1,-54-18-15,124 17 16,142 1 0,-178-18-16,248-18 15,247-35 1,-441 53-16,-1-17 0,178-1 15,-178 18-15,460 0 16,-107 35 0,-405-35-1,176 36-15,-52-1 32,-178-35-32,-34 0 0,35 18 15,-18-18 1</inkml:trace>
  <inkml:trace contextRef="#ctx0" brushRef="#br0" timeOffset="4799.91">10019 11906 0,'-18'0'0</inkml:trace>
  <inkml:trace contextRef="#ctx0" brushRef="#br0" timeOffset="4851.49">10037 11959 0,'17'18'0,"-34"-36"0,34 71 0</inkml:trace>
  <inkml:trace contextRef="#ctx0" brushRef="#br0" timeOffset="4867.09">10142 12136 0,'18'35'0,"-53"-106"0,105 195 16</inkml:trace>
  <inkml:trace contextRef="#ctx0" brushRef="#br0" timeOffset="5501.56">9931 12382 0,'-71'0'15,"142"0"1,-160 0-16,72-17 0,-18 17 16,17-35-1,18 17-15,0 0 16,0-52 0,35-36-1,-17 18 1,17 0-1,-35 35 1,18 53-16,-1 0 16,36 17-1,36 1 1,-1 0 15,-71-18-31,19 0 16,17 0-1,-36 0-15,1 17 32,-18 1-17,0-1-15,17 1 16,-17 17 0,-17-17 15,-18 17-16,-36 1 1,36 16 0,17-52-1</inkml:trace>
  <inkml:trace contextRef="#ctx0" brushRef="#br0" timeOffset="6100.45">10089 12100 0,'-17'0'16,"34"18"15,19 17-15,-19 0-16,36 71 15,35 71 1,-70-142-16,35 88 16,0-17-1,-53-141 17,-35-71-17,17 71-15,-35-89 16,-53-70-1,36 106 1,52 71 0,18 52-1,53 53 17,-35-53-32,-1 1 0,19 34 15,34 18 1,-70-70-16,18-18 15,-18-18 1,-36-35 0,1 0-16</inkml:trace>
  <inkml:trace contextRef="#ctx0" brushRef="#br0" timeOffset="9901.32">23742 10901 0,'-18'17'62,"-158"72"-31,-53 34 1,-71 1-1,264-124-31,-52 35 31,106-17-15,52-1-1,-34 1-15,52 17 16,53 36 0,-106-54-16,54 36 15,34 18 1,-105-71-16,87 53 16</inkml:trace>
  <inkml:trace contextRef="#ctx0" brushRef="#br0" timeOffset="10418.15">24148 11077 0,'0'0'0,"-36"18"47,-34 17-32,-54 18 1,-17 0 0,106-53-1,-53 35-15,70-35 16,-35 18 0,53 0-1,53 17 1,71 18-1,-89-36-15,0-17 0,36 36 16,-54-36-16,19 17 0,34 1 16,1 0-1,-54-1-15,1-17 0,0 0 32,-18 18-17</inkml:trace>
  <inkml:trace contextRef="#ctx0" brushRef="#br0" timeOffset="19151.15">19861 12647 0,'-17'0'32,"-1"0"14,-141 124-14,-282 17-1,36-194 0,352 53-31,-106-53 16,-35-53-1,141 71-15,-53-89 16,18-35 0,88 124-16,-18-53 15,36 17 1,70 89 0,-52 0-16</inkml:trace>
  <inkml:trace contextRef="#ctx0" brushRef="#br0" timeOffset="20051.15">17939 12665 0,'53'-141'31,"-53"105"-31,-53 213 0,141-512 32,-70 317-32,-18 0 0,17-17 15,36 0 1,-35 17-16,-1 18 15,36 18 1,0 17 0,0 0-1,-35-35-15,17 53 16,0 0 0,-17-53-16,-18 35 15,-18-17 32,-70 17-16,0 36-31,-36 35 32,89-89-32,18 19 0,-54 17 15,36-1 1,35-34-1,17-36 1,1 1-16,53-36 16,52-71-1,-88 89-15,1 0 0,34-36 16,1 18 0,-71 36-1,-71 70 1,54-53-16,-72 70 15,-17 18 1,71-70-16,-18 35 16,36-53-1,17-18 17,17-17-17,1 17-15,17-34 16,-17 34-16</inkml:trace>
  <inkml:trace contextRef="#ctx0" brushRef="#br0" timeOffset="26468.14">24536 9296 0,'0'0'0,"-18"-18"31,18 53 16,-35 159-31,35-141-1,-18 0-15,0 18 0,18-1 0,-52 195 32,69-124-17,54-88 1,-54-53-16,1 0 0,17-18 15,-17 1-15,17-19 0,1 1 16,34-106 0,-52 106-16,-1-1 0,-17 1 15,18 0-15,-18 0 0,0-71 16,0 88-16,-18-17 16,-17 52-1,35 1-15,-18 17 16,18 18-1,0-35-15,0 0 16,36-18-16,87 0 16,-88 0-1,54-18-15,34 0 32,-70 1-17,-53 34 1,-71 19 15,-17 34-15,71-52-16,-1-1 0,0 1 15,1 0-15,-1-1 0,18 19 16,0-19-16,18-17 16,88-35-1,-89 17-15,71-35 16,1-35-1,-72 71 1,19-19-16,-36-17 16,-18 53-1,-35-17 1,-18 17 0,36 0-16,-18 35 15,36 18 1,52-35-1,71-18 1,-71 0-16,71-18 16,53 0-1,-142 18-15,18 0 0,36-17 16,-36 17 0,-70 0 15,-36 0-16,54 17-15,-71 36 16,17 18 0,53-54-1,18 19-15,53-1 32,18-35-17,-36 0-15,36-35 16,17-36-1,-70 53-15,-1-17 16,-17-18 0,-53 18-1,53 17-15,-53-17 16,18 35 0,17 0-16,18 35 15,0 89 1,0-107-16,36 19 15,34-36 1,-52-18 0,70-52-16,-53 34 15,1 1-15,34-53 16,-34 35-16,-19 0 0,71-106 16,-70 106-16,17-105 15,-35 122-15,0-52 16,-35 88-1,17 18-15,-70 70 16,-18 124 0,71-142-16,-36 107 15,36 34 1,35-176-16,18 36 16,52 0-1,-52-71-15,35 17 16,35-52-1,-70 17-15,70-70 16,-70 0 0,-18 35-1,-53 35 17,35 36-32,-35 17 15,0 53 1,36-70-16,17 0 0,-18 35 15,18-36-15,35 19 16,36-54 0,-36 18-16,53-35 15,-70 17-15,70-17 16,-17-18 0,-54 53-16,1-18 15,-18 1 1,-18 34-1,-35 18 1,36-17-16,-36 17 16,18 18-1,35-35 17,17 17-17,1-35-15,17 0 16,36-35-1,-18-18 1,-18 0 0,-35 35-16,0 1 15,0 52 17,-18 0-17,18-17-15,0 0 16,35-36 15,18-17 0,-35 35-31,17-18 16,-35 0 0,0 36 15,0 17-16,0-17-15,0 0 16,0-54 15,18-52-15,-18 71-16,35-36 16,18 35-1,-35 18-15,-1 35 16,1 36-1,-18-54-15,18 54 16,-18-53 0</inkml:trace>
  <inkml:trace contextRef="#ctx0" brushRef="#br0" timeOffset="28535.9">27552 9790 0,'0'0'0,"-18"-18"16,18 0-16,-35 1 15,0-19 1,17 36-16,0-17 16,-17 17-1,18 17-15,-19 36 16,19 18 0,17-54-16,-18 36 15,18-35-15,0 0 16,53-18 15,-53-18-31,35 0 0,36-52 31,-54 70-31,-17-18 0,18 1 16,-18-19 0,0 54-1,0 17 1,0 0-1,0 18 1,35-70 15,36-36-15,-54 35-16,36-35 16,0-35-1,-53 18 1,0 34-1,-35 36 1,0 18 0,35 0-1,0 17-15,0 18 32,17-53-32,-17 17 0,36 1 15,-36 0-15,35-1 16,-17 54-1,-18-36 1,0 0 0,0-17-16,-18 0 15,18-36 1,35 0 0,36-35-1,-18-17 1,-36 52-16,1-52 15,-18-1 1,0 36 0,-35 70-1,17 0 17,18 18-17,18-17 1,35-19-1,-36-17-15,1 0 0,35 18 16,-18 17 0,-35-17-16,0-1 15,0 36 1,-18-53-16,1 36 16,-1-1-1,18-17 1,35-18 15,18-18-15,-53 0-1,53 1-15,0-19 32,-35 19-32,-1-1 15,-34 36 32,-36 17-31,53-17-16,-18 17 15,1 0 1,34-35 15,19-17-15,-19-1-16,18 0 15,1-17 1,-36 17-16,17 18 16,-17-17-16,0-1 15,-17 36 32,-1 35-31,18 17-1,0-34 1,18-54 0,17-17-1,-17 35-15,17-53 16,0 0 0,-17 35-16,-18 0 15,18 1 1,-18 34-16,0 1 15,0 35 1,0 0 0,0-35-1,0-1-15,0 1 0,17 0 32,36-36-17,0 0 1,-35 1-16,35-19 15,-36-17 1,1 53-16,-18-17 16,0 34-1,0 72 1,-18 87 0,-17 36-1,-18-18 1,18-159-16,-36 71 15,-35-18 1,71-123 0,35-71 15,35-18-15,18 19-1,-35 87-15,17-17 0</inkml:trace>
  <inkml:trace contextRef="#ctx0" brushRef="#br0" timeOffset="28719.1">30251 10389 0,'-53'0'31,"35"0"-15</inkml:trace>
  <inkml:trace contextRef="#ctx0" brushRef="#br0" timeOffset="29323.35">23760 10442 0,'17'0'0,"-34"0"0,228-17 16,-140 17-1,88-18-15,511-17 16,-494 17 0,477 0-16,370 1 15,-759 34 1,513 19 0,-548-19-16,371 54 15,-124 35 1,-406-89-16,36 19 15,-88-36 1</inkml:trace>
  <inkml:trace contextRef="#ctx0" brushRef="#br0" timeOffset="39518.83">25118 12541 0,'0'0'0,"-18"-17"0,18-1 15,-35-35 1,35 35-16,-18 18 31,18 71-15,0-36-16,0 89 15,-17 158 1,-19-70 0,19-89 15,17-105-31,0 17 16</inkml:trace>
  <inkml:trace contextRef="#ctx0" brushRef="#br0" timeOffset="39902.69">25682 12735 0,'0'0'0,"-53"0"15,36 0-15,-36 18 16,0 52 15,35-52-31,18 17 0,0 36 16,18 17 0,-1-70-16,54 17 15,-36-35-15,53 0 16,-52-18-16,70-17 15,-1-53 1,-87 70-16,0 1 0,-18-72 16,-36-34-1,19 105-15,-1-17 0,-52 0 16,52 17-16,-88 1 16,71 17-16,-36 35 15</inkml:trace>
  <inkml:trace contextRef="#ctx0" brushRef="#br0" timeOffset="40302.85">26564 12823 0,'-17'0'0,"34"0"0,-105-17 16,70 17-16,-17 17 15,17-17-15,-52 53 16,70-35-16,-18 53 16,71-1-1,-18-52-15,54-1 16,-72-17-16,107 0 15,-1-53 1,-35-35 0,-88 71-1,0-54 1,-105-35 0,69 89-16,-87-19 15,-54 54 1,142 0-16,-18 17 0</inkml:trace>
  <inkml:trace contextRef="#ctx0" brushRef="#br0" timeOffset="40718.86">27834 13035 0,'-212'-53'31,"424"106"-31,-529-106 16,299 71-16,-35 35 15,35 17 1,18-34-16,71 17 16,70-18-1,-88-35-15,88-18 16,106-70 0,-159 0-1,-88-18 1,-17 71-16,-89-54 15,-106 19 1,53 70 0</inkml:trace>
  <inkml:trace contextRef="#ctx0" brushRef="#br0" timeOffset="44653.1">19773 14058 0,'0'-35'16,"0"53"0,0 193 15,0 19-15,0-178-16,0 142 15,53-88 1,18-88-1,34-71 1,-87 35-16,53-70 16,-54 53-16,36-71 15,-53-35 1,-17 106-16,-36-71 16,-18 71-1,71 52-15,-18 36 16,18 35-1,18-52 1,0-19-16,17 1 0,-17 0 16,88-18-16,52-53 31,-52 17-15,-71 19-1,-17-1-15,-36 36 31,-52 35-15,17 17 0,35 18-1,1-17 1,52-18 0,-17-36-16,17-17 15,-18 0-15,19-17 16,-1-1-16,71-88 31,-89 89-31,-17-19 0,36 1 0,-36-53 31,0 53-31,-18 17 0,0 0 16,-52 1 0,52 17-16,1 17 0,-1-17 0,0 18 15,-17 53 1,35-54-16,0 1 15,71 0 1,-54-18-16,71-18 16,18-17-1,-70 17-15,-19 0 0,36 1 16,-18-1 0,-52 18 15,-36 0-16,35 0-15,-35 18 16,0 52 0,36-52-1,-1 52 1,53 54 0,-35-106-16,53 34 15,0-87 1,53-35-1,-53-19 1,-35 72-16,-18-54 16,-36 1-1,19 52-15,-36-17 16,-18-1 0,71 72-1,0 52 1,0-70-16,53 35 15,-35-36 1,35-17-16,53-35 16,-71 0-1,-18 17-15,72-88 16,-19-35 0,-35-18-1,-35 124-15,0-53 16,-35 53-1,18 52-15,-19 36 16,19-18-16,-1 1 0,-35 140 16,35 89-1,18-71 1,71-106 0,-53-88-16,17 0 0</inkml:trace>
  <inkml:trace contextRef="#ctx0" brushRef="#br0" timeOffset="46386.01">22419 14482 0,'0'0'0,"-18"-18"15,1 0 1,-19-17 0,-16 53 15,52-1-31,-18-17 0,0 36 16,1-1-16,17-18 0,-18 19 15,18 70 1,18-71-1,17-18 1,18-52 0,-18 0-1,-17 0 1,-18-1 0,0 19-1,0-1 1,17 18-16,1-18 31,0 1-15,-18 52 62,0-17-63,0-1-15,0 54 16,-18 35 0,18-89-16,0 19 15,18-36-15,17 0 16,-17-18-16,-1 18 0</inkml:trace>
  <inkml:trace contextRef="#ctx0" brushRef="#br0" timeOffset="46987.3">23266 14041 0,'-71'-53'31,"142"106"-31,-212-142 31,123 89-31,-17 0 16,-54 53 0,72-35-16,-54 35 15,-17 70 1,88-105-16,-18 17 15,18 36 1,18-54-16,35 36 16,0 53-1,-53-88-15,0 88 16,0 70 0,-53-35-1,35-35 1,18-88-16,0 35 15,36-18 1,-19-35 0,36 0-16,18-35 15</inkml:trace>
  <inkml:trace contextRef="#ctx0" brushRef="#br0" timeOffset="47219.76">23477 14640 0,'-123'36'31,"246"-72"-31,-299 160 15,176-107 1,0 19-16,0 17 0,0 17 16</inkml:trace>
  <inkml:trace contextRef="#ctx0" brushRef="#br0" timeOffset="47569.75">23707 14728 0,'0'0'15,"-36"-17"1,19 34 0,17 54-1,0-36-15,0-17 16,17 0-16,1 17 0,-18-18 0,88 54 15,0-53 1,-52-18 0,34-36-16,1-87 31,-71 88-31,0-36 16,-35-17-1,17 70-15,-17 1 0,-36-1 16,-35 36-1,53 35 1</inkml:trace>
  <inkml:trace contextRef="#ctx0" brushRef="#br0" timeOffset="47939.25">24589 14676 0,'0'0'0,"-142"-36"31,107 36-31,0 18 16,0 35-1,35-36-15,0 54 16,70 17-1,-52-70-15,17-18 0,0 17 16,107-52 0,-54-53-1,-53-18 1,-35 89-16,0-1 0,-18-35 16,-87 0-1,87 53-15,-17 0 16,-18 0-16,-53 71 15</inkml:trace>
  <inkml:trace contextRef="#ctx0" brushRef="#br0" timeOffset="48353.17">25224 14482 0,'0'0'16,"-18"0"-16,-35 0 15,35 0-15,1 17 16,17 71-1,17 18 1,72-18 15,-54-70-31,35 0 16,54-54 0,-106 19-16,34-54 15,-16-88 1,-54 142-16,-52-71 15,52 70-15,-88-17 16,-17 70 0,87-17-16,1-1 0,0 19 15</inkml:trace>
  <inkml:trace contextRef="#ctx0" brushRef="#br0" timeOffset="49286.84">25964 14323 0,'-88'-18'15,"176"36"-15,-193-36 16,105 36 15,17-1-15,-17 1 15,0-36 0,0 1 0,18-1 32,-18 0-47,0 1-16,18-18 15,-18-1 1,0 19-1,0-1 1,0 36 0,-18-1-1,18 1-15,-18-18 32,18-35-1,18-18-16,-18 35-15,18-35 16,-1 18 15,-17 17-31,0 1 16,0-1 0,35 36 30,18-1-30,-35-17-16,0 18 0,17 0 16,18 17-1,0 71 1,-53 52 0,17 36-1,-17-141-15,0 106 16,-17 88-1,17-123 1,-36-36 0,19-88-1,-18 35-15,-89-35 32,89 0-32,-71-35 15,35 17-15</inkml:trace>
  <inkml:trace contextRef="#ctx0" brushRef="#br0" timeOffset="49704.23">26882 14499 0,'-141'-123'31,"123"105"-31,177 159 0,-318-300 16,229 195 15,1-19-15,-53-17-16,35-17 15,-18-19 1,-35 19-16,0-36 16,-35 0-1,17 35-15,-35 18 16,35 0-16,-17 18 15,17 35 1</inkml:trace>
  <inkml:trace contextRef="#ctx0" brushRef="#br0" timeOffset="49925.23">27058 14817 0,'0'17'0,"0"-34"0,-35 105 16,35-71-16,-18 36 15,0 36 1,1-54-16,-18 35 16,17-34-16,-53 34 15,-34 18 1,87-88-16</inkml:trace>
  <inkml:trace contextRef="#ctx0" brushRef="#br0" timeOffset="51119.54">23477 14446 0,'0'0'0,"-17"36"15,-36 122 1,35-105-16,-17 88 15,17-105-15,-17 69 16,17-69-16,18-1 16,0-53-1,36-52 1,17-107 0,-1 36-1,-34 0 1,-18 124-16,0-36 15,0 88 1,-18-17 0,-17 87-16,-35 142 31,34-70-15,36-107-1,0-52-15,0-36 16,89-88-1,-72 71-15,1-35 16,35-142 0,-53 159-16,0-53 15,-36 36 1,1 123 0,-18 105-1,36-105-15,-19 124 16,-17 34-1,53-158 1,18-106 0,0 18-1,35-71 1,35-88 0,-71 141-16,-17 0 0,18-88 15,-18 18 1,0 123-1,-18 35-15,-34 71 16,-19 88 0,53-159-16,1 89 15,17-72-15</inkml:trace>
  <inkml:trace contextRef="#ctx0" brushRef="#br0" timeOffset="57037.11">19085 15399 0,'0'0'0,"-70"-36"31,105 36 16,141 0-32,-87 0-15,193-17 16,247-18 0,-370 17-16,352-17 15,459-18 1,-123 53 0,17 35-1,-652-17 1,17-18-16,195 35 0,669-17 15,-881-18 1,0 0-16,17 0 0,-17-18 0,617-53 31,-618 36-31,-34 17 0,193-17 16,195-18 0,-248 36-1,-264 17-15,-35 0 0,-1 17 16</inkml:trace>
  <inkml:trace contextRef="#ctx0" brushRef="#br0" timeOffset="58670.17">30233 13882 0,'-35'-18'31,"-106"124"0,70-71-15,-88 71 0,106-88-16,18 17 0,-106 36 15,-35-1 1,70-17-1,88-35-15,1-1 16,17 1 0,52 17-1,-34-17-15,17-18 0,89 35 16,70 0 0,0 1-1,-106-19 1</inkml:trace>
  <inkml:trace contextRef="#ctx0" brushRef="#br0" timeOffset="59103.39">30674 13988 0,'0'0'16,"0"-18"0,-18 18-1,-35 53 1,36-35-1,-54 17-15,-70 53 16,106-70 0,-53 52-1,-1-17 1,72-53-16,17 18 0,0-1 16,17 19-1,1-19-15,53 19 16,70-1-1,35 0 1,-141-35-16,54 35 16,-36-17-16</inkml:trace>
  <inkml:trace contextRef="#ctx0" brushRef="#br0" timeOffset="69908.72">30692 13670 0,'0'0'0,"-18"0"16,-88-70 15,89 70-31,-1-18 0,-53-17 16,-34 17-1,69 18-15,-87 35 16,70-17-16,-106 35 15,-88 35 1,194-53-16,-123 54 16,-53 122-1,87 1 1,54 0 0,88-160-16,0 90 15,106 34 1,-71-123-1,1-18-15,52 53 0,229 53 32,-264-141-32,177 0 15,69-70 1,-210 35-16,122-89 16,19-52-1,-178 123-15,-16 0 0,34-53 16,19-159-1,-107 36 1,-123 18 0,88 158-16,-141-53 15,-141 70 1,246 36-16,1 18 16,0 0-16,0 17 0,-141 36 15</inkml:trace>
  <inkml:trace contextRef="#ctx0" brushRef="#br0" timeOffset="71187.71">30374 15258 0,'0'35'47,"18"71"-31,-18-71-16,0 106 16,35 71-1,-35-177 1,0 71-16,18-88 15</inkml:trace>
  <inkml:trace contextRef="#ctx0" brushRef="#br0" timeOffset="71571.22">30162 15610 0,'0'0'0,"-70"-17"16,70-1-1,0 0 1,18-34 15,70-72-15,-53 89-16,36-36 15,-36 54-15,18-36 16,35 53 0,-35 35-1,0 36 1,-36-54-16,1 1 0,17 17 15,1 0 1</inkml:trace>
  <inkml:trace contextRef="#ctx0" brushRef="#br0" timeOffset="77072.38">7250 12277 0,'0'0'0,"105"0"16,213-18 0,-1-35-1,71-35 1,1-18-1,-19 0 17,-282 89-32,141-19 15,18 19 1,-211 17-16,34-18 16,-35 18-1,-35 18-15,-35-18 31,-53 17-15,53-17-16,-18 0 0,-53 0 16,-264 53-1,264-35-15,-176 70 16,176-70-16,-159 52 16,-52-34-1,264-36-15,0 0 16,-35-18-16,35 0 0,17 18 15,-52-35 1,0-18 0,70 53-1,18-18-15,18 18 16,53 18 0,123-36-1,-124 1-15,301-54 16,87-17-1,-334 53-15,175-1 16</inkml:trace>
  <inkml:trace contextRef="#ctx0" brushRef="#br0" timeOffset="21296.39">3404 16775 0,'88'17'16,"159"36"0,-176-53-1,229 18-15,211-18 32,-352-18-32,0 18 0,176-18 15,-176 1-15,352-1 16,230-17-1,-370 35 1,-213 18 0,-105-1-1,-53-34 32</inkml:trace>
  <inkml:trace contextRef="#ctx0" brushRef="#br0" timeOffset="22237.58">9666 15328 0,'0'0'0,"18"18"0,-1-18 0,1 0 0,17 17 16,1-17-16,211 36 16,246 34-1,-369-52-15,317 17 16,264-17-1,-528-18-15,423 0 16,211-18 0,-599 18-16,-18 18 15,176-1-15,-194 1 0,371 35 16,-212 18 15,-282-54-31,35 1 16,-52-18-1,-36-35 17,0-18-17</inkml:trace>
  <inkml:trace contextRef="#ctx0" brushRef="#br0" timeOffset="24320.16">14111 16210 0,'0'0'0,"-53"-35"31,-35 17-15,70 18-1,-17 0-15,-35 35 16,34 1 0,1 17-1,17-36 1,1 54-16,17-53 16,0 17-1,17 35 1,1-70-16,0 18 0,-1-18 0,19 18 15,52 17 1,-71-17-16,36-1 16,0 18-1,-35-35-15,-18 53 16,0-35-16,-18 17 16,-52 36-1,-19-54 1,-16-52-1</inkml:trace>
  <inkml:trace contextRef="#ctx0" brushRef="#br0" timeOffset="24895.98">14499 16581 0,'0'0'0,"0"35"32,35 106-1,1 18-31,17 35 31,-36-141-31,19 52 16,-19-34-1,-52-106 1,-53-89 0,70 89-16,-17-18 0,0-53 15,-36-123 1,53 176-16,36-106 16,53 1-1,-36 122-15,18 1 16,35 35-1,-70 0-15,17 35 16,-18 36 0,-17-54-16,-17 1 15,-1 53 1,1-54-16,-36 19 0,35-19 16</inkml:trace>
  <inkml:trace contextRef="#ctx0" brushRef="#br0" timeOffset="25731.33">15134 16704 0,'0'0'0,"0"-71"15,-17 19 1,-1 16 0,0 19-1,1-1-15,-19 18 16,19 18 15,-19 70-15,36-71-16,0 54 15,0-53-15,0-1 0,18 19 16,17-1 0,18-70-1,0-18 1,-35 35-16,-1-35 16,1 35-1,-18 36 1,0 35-1,0-35-15,0 17 16,35-17 0,-17-18-16,17-18 15,71-53 1,-18 18 15,-35 36-15,-53-1-16,18 18 15,-36 35 17,-35 54-17,36-1 1,17-18 0,17-52-16,-17 0 0,36-1 15,52-34 1,-53 17-16,71-53 15,106-71 1,-71 18 0,-71 54-1,-70 34 1,-35 0 0,-71 1-1,71 17-15,-71 35 16,-17 35-1,87 36 1,72-18 0,-19-70-16,1 0 0</inkml:trace>
  <inkml:trace contextRef="#ctx0" brushRef="#br0" timeOffset="26333.02">17092 16898 0,'0'0'15,"-194"-71"1,176 54 0,-70-54-16,0-70 15,53-35 17,35 123-32,0-71 15,17 36 1,-17 106-1,-35 35 1,17-18-16,-52 71 16,52-71-16,-35 106 15,36-88-15,-19 106 16,1 0 0,35-124-16,35 36 15,54-107 1,-54 19-16,106-89 15,106-88 1,-194 158-16</inkml:trace>
  <inkml:trace contextRef="#ctx0" brushRef="#br0" timeOffset="26896.2">18521 16334 0,'-53'-124'31,"35"106"-31,89 160 0,-159-301 16,88 176-1,0 72 1,0-54-16,-18 106 15,0 124 1,18-212 0,0 52-16,0-69 15,0 17-15,53-53 32,-35 0-32,17-18 0</inkml:trace>
  <inkml:trace contextRef="#ctx0" brushRef="#br0" timeOffset="27030.36">18256 16598 0,'0'18'0,"0"-36"0,18 36 16,0-18-16,34 0 15</inkml:trace>
  <inkml:trace contextRef="#ctx0" brushRef="#br0" timeOffset="27180.01">19103 16633 0,'0'0'0,"-53"212"31,53-177-31,-18 36 16,18-53-16</inkml:trace>
  <inkml:trace contextRef="#ctx0" brushRef="#br0" timeOffset="27312.43">18927 16175 0,'0'0'0,"-71"17"15</inkml:trace>
  <inkml:trace contextRef="#ctx0" brushRef="#br0" timeOffset="28113.27">19085 16863 0,'36'70'31,"-72"-140"-31,72 123 16,-1-89-1,53-52 1,-70 53-16,35-53 16,-1 17-1,-69 106 16,-1 36-15,1-53-16,17 17 16,0-88 15,35-35 0,-18 70-31,-17-17 0,36-18 16,34-18-1,-52 54-15,0 17 0,-1 0 16,1 0-16,35 0 16,-18 53-1,-35-18 1,0 0 0,-18-17-1,36-36 1,17 1-1,-35-1-15,18 18 0,17 0 16,1 35 0,-19 36-1,-17-54 1,18 72 0,-1 16-1,19-52 1,34-35-1,36-36 1,18-35 0,-89 36-16,53-54 15,-53 54-15,18-72 16,-17-16 0,-36 87-16,-18-53 15,-35 54 1,53 34-16,-53 19 15,53-19-15,-35 54 16,17 70 0,18-106-16,0-17 15,18 52-15</inkml:trace>
  <inkml:trace contextRef="#ctx0" brushRef="#br0" timeOffset="28281.51">21396 16880 0,'-18'-53'32,"-17"36"-17</inkml:trace>
  <inkml:trace contextRef="#ctx0" brushRef="#br0" timeOffset="31029.65">24183 15893 0,'0'-18'16,"-18"0"-1,18-17 1,-17 35 0,-1 0-1,-35 0 1,35 18-16,-34-1 15,-19 19 1,53-19-16,-17 36 16,17 53-1,36 0 17,70-18-17,-70-53-15,52 18 16,-52-35-16,35 17 15,-35 53 1,-54-35 0,-87 18-1,-1-71 1,36-18 0,71 18-16,-19-17 15</inkml:trace>
  <inkml:trace contextRef="#ctx0" brushRef="#br0" timeOffset="31445.93">24818 16016 0,'18'-53'16,"-36"106"15,-17 88-15,17-106-16,-17 160 15,17-1 17,0-36-17,36-87 1,0-71-16,35 17 15,17-52-15</inkml:trace>
  <inkml:trace contextRef="#ctx0" brushRef="#br0" timeOffset="31630.62">24571 16263 0,'71'-18'47,"87"18"-31</inkml:trace>
  <inkml:trace contextRef="#ctx0" brushRef="#br0" timeOffset="32079.93">25418 16563 0,'0'-18'0,"0"36"0,-18-71 16,0 35-16,1 1 0,-1-36 16,-52-35-1,17 35 1,17 35-1,1 53 1,-18 71 0,35-88-1,1 17-15,-1 53 0,1 89 32,34-142-32,36 18 15,53-71 1,-71 1-16,1-19 0,34-34 15,71-124 1,-123 141-16,35-124 16,-36-70-1,-52 142 1,-18 105 0,36 35-16,-19 53 15,1 106 1,35-141-16,0 0 0,0 88 15,18-88 1</inkml:trace>
  <inkml:trace contextRef="#ctx0" brushRef="#br0" timeOffset="32320.5">25912 16387 0,'0'0'0,"-18"-36"15,0 36-15,18-17 16,0 34 15</inkml:trace>
  <inkml:trace contextRef="#ctx0" brushRef="#br0" timeOffset="32462.92">25947 16775 0,'0'17'16,"0"-34"-16,-18 34 0,1 1 15,-19-18 1</inkml:trace>
  <inkml:trace contextRef="#ctx0" brushRef="#br0" timeOffset="35920.02">28222 15963 0,'-17'18'62,"-54"-1"-46,-52 19 0,-36 17-1,35 0 1,18-18-1,89-18-15,-36 1 16,35 17 0,18-17-1,53 35-15,35 0 32,-52-35-32,70 52 15,-71-70-15,88 53 16,-87-35-16,-1-1 0</inkml:trace>
  <inkml:trace contextRef="#ctx0" brushRef="#br0" timeOffset="36329.72">28646 16122 0,'-36'-18'16,"19"18"-16,-1 0 15,-88 36 1,89-36-16,-54 35 15,0 0 1,54-35-16,-19 18 16,19-1-16,-1 19 15,18 17 1,0-36-16,0 1 0,0 17 16,18-17-16,-1-1 0,19 36 15,52 0 1,-53-35-16,36 0 15,-54-1 1,1-17-16,17 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44:24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7990 2963 0,'-17'-17'47,"-1"17"-47,-17 0 31,0 0-15,17 17-16,0-17 0,-17 53 16,-53 124-1,70-124-15,1 105 16,17 36-1,70-53 1,-52-105-16,70 17 16,124-71-1,-36-70 1,-17-53 0,-142 105-16,36-105 15,-106-53 1,0 106-1,1 53-15,16 0 16,-17 17-16,0 0 0,-35 18 16,-88 71-1</inkml:trace>
  <inkml:trace contextRef="#ctx0" brushRef="#br0" timeOffset="547.45">9525 3263 0,'0'0'0,"0"-17"16,-53-19-1,-35 1 1,70 35-16,-52 18 15,34-18-15,-34 53 16,-18 70 0,70-88-16,18 1 0,-18 105 15,71 0 1,71-53 0,35-70-1,-107-18-15,90-53 16,16-53 15,-140 71-31,17-1 0,0-52 16,-52-124-1,-107 54 1,-70 122 0,141 36-16,1 18 0</inkml:trace>
  <inkml:trace contextRef="#ctx0" brushRef="#br0" timeOffset="1063.19">10760 3351 0,'0'0'0,"-36"-35"16,19 17-16,-36 18 15,-35 18 1,-1 35 0,72-35-16,-18 70 15,17 53 1,18-106-16,53 71 16,123 0-1,36-106 1,-18-53 15,-159 18-31,71-36 16,-71-52-1,-35 87-15,-70-69 16,-160-37 0,1 125-1,106 70 1</inkml:trace>
  <inkml:trace contextRef="#ctx0" brushRef="#br0" timeOffset="1531.22">12594 3545 0,'0'0'0,"-53"-53"16,53 36-16,-17-1 0,-1-17 15,-53 0 1,36 35-16,0 17 15,-89 89 1,107-71-16,-36 71 16,70 35-1,107-35 1,-89-88-16,106-1 16,142-52-1,-231 35 1,54-70-16,-53-71 31,-53 105-31,-35-70 16,0 71-16,-124-71 15,-88 53 1,176 53-16,18 18 0,-52 17 0</inkml:trace>
  <inkml:trace contextRef="#ctx0" brushRef="#br0" timeOffset="2020.44">13988 3634 0,'-53'-36'16,"106"72"-16,-159-125 16,71 72-1,-36 34 1,36 1-16,-18 17 15,35 1-15,-17 52 16,35-53-16,0 71 16,106 35-1,52-88 1,54-71 0,-36-52-1,-52-54 1,-106 89-1,-1 0-15,-17-36 0,-106-123 32,-105 141-17,-19 88 1,178-17-16</inkml:trace>
  <inkml:trace contextRef="#ctx0" brushRef="#br0" timeOffset="2496.82">15117 3634 0,'0'0'31,"-36"-36"-31,1 36 16,17 0-16,-35 18 15,-35 53 1,71-54-16,-19 18 0,-17 71 15,53 53 1,53-71 0,88-53-1,-105-35-15,105 0 16,53-70 0,-159 35-1,-17-1-15,17-34 0,-17-107 16,-107 19 15,54 122-31,-124-17 16,-35 71-16</inkml:trace>
  <inkml:trace contextRef="#ctx0" brushRef="#br0" timeOffset="3381.85">7779 3687 0</inkml:trace>
  <inkml:trace contextRef="#ctx0" brushRef="#br0" timeOffset="4630.34">16704 3510 0,'0'0'0,"-53"-18"16,18-17-1,0 35 1,-54 35 0,72-17-16,-71 35 15,70-18-15,-53 71 16,1 53 15,70-106-31,0-18 0,17 71 16,54-18-1,70-35 1,53-71 0,-141 1-16,88-19 15,-35-69 1,-88 69-16,-18-105 15,-53 0 1,-88 71 0,35 70-16</inkml:trace>
  <inkml:trace contextRef="#ctx0" brushRef="#br0" timeOffset="5830.83">17798 3457 0,'0'0'0,"-36"159"31,-17 123-15,36-229-1,-1 123-15,1 1 16,-1-159-1,18 17-15,0 0 16,0 0 0,0-70-1,53-88 1,-36 70-16,19-124 16,-1-105-1,-17 229-15,-18-17 0,0 17 0,17 0 16,-17-53-1,0 141 1,-17 124 0,17-106-16,-18 17 15,0 54-15,18-71 0,-17 106 16,17-36 0,0-105-16,0 17 15,0-70 1,53-89-1,17-158 17,-35 88-17,-35 18 1,0 228 0,-70 143-1,-1 69 1,54-211-16</inkml:trace>
  <inkml:trace contextRef="#ctx0" brushRef="#br0" timeOffset="7864.94">7955 6015 0,'-35'-35'16,"-18"-1"-1,35 36-15,-17 0 16,-71 53 0,18 88-1,17 53 1,71 18 15,53-71-15,-35-123-16,53 17 15,105-53 1,-17-105 0,-18-36-1,-124 106-15,19-88 16,-36 88-16,-36-53 15,19 71-15,-89-18 16,-18 53 0</inkml:trace>
  <inkml:trace contextRef="#ctx0" brushRef="#br0" timeOffset="8298.08">9454 6473 0,'0'0'0,"-141"-17"15,106 17-15,-18 0 16,18 17-16,-18 1 0,-35 35 16,0 106-1,123-36 1,71-35 0,-53-70-16,88-18 15,88-70 1,-194 34-1,89-52 1,-89-71 0,-123 36-1,-106 52 1,141 71-16,-124 18 16,-17 88-1</inkml:trace>
  <inkml:trace contextRef="#ctx0" brushRef="#br0" timeOffset="8713.92">10954 6597 0,'0'0'0,"-36"0"16,19-18-16,-54 1 15,54-1-15,-36 18 16,17 35 0,19 71-1,17-71-15,-18 89 16,106 17-1,-70-123-15,88-1 16,35-34 0,-106-1-16,53-53 15,-17-52 1,-71 88-16,0-71 16,-141-53-1,88 141 1,-71 18-16,-70 89 15</inkml:trace>
  <inkml:trace contextRef="#ctx0" brushRef="#br0" timeOffset="9222.91">12612 6720 0,'0'-17'0,"0"34"0,-18-52 32,-17 35-17,-71 53 1,18 53 0,35 17-1,53-70-15,0 53 16,70 18-1,-34-107-15,70 1 16,70-53 0,-141 17-16,124-123 15,-71-36 1,-105 19 0,-125 34-1,107 89-15,-124 17 16,-88 106 15,195-52-31</inkml:trace>
  <inkml:trace contextRef="#ctx0" brushRef="#br0" timeOffset="9648.19">13970 6791 0,'-106'-18'32,"89"1"-32,-19 34 15,19-17-15,-19 36 31,-34 105-15,52-18 0,53 1-1,1-107-15,34 19 16,89-54 0,-124 0-16,18-17 0,35 0 15,36-106 1,-142 0-1,-105 17 1,70 106-16,-106-35 16,-35 89-1,159-19-15,-18 36 16</inkml:trace>
  <inkml:trace contextRef="#ctx0" brushRef="#br0" timeOffset="10115.12">15205 6862 0,'0'-18'16,"0"0"-1,0 36 17,-36 17-17,19 0 1,17-17-16,-35 35 0,17-18 15,18 1-15,0 69 16,70 19 0,89-54-1,-106-52-15,88 17 16,36-35 0,-142-17-16,0-1 0,0-53 15,-52-123 1,-107 53-1,-70 53 1,141 71-16,-88 17 16</inkml:trace>
  <inkml:trace contextRef="#ctx0" brushRef="#br0" timeOffset="10530.58">16951 7161 0,'-194'-35'16,"388"70"-16,-423-88 0,193 53 15,1 18 1,17 35 0,1-35-16,17 52 15,53 1 1,-36-54-16,54 1 16,-36-18-16,0 0 15,54-18-15,34-52 16,-105 52-1,-1 1-15,19-36 16,-89-124 0,18 160-16,-54-36 15,-140 17 1,176 36-16,0 0 0</inkml:trace>
  <inkml:trace contextRef="#ctx0" brushRef="#br0" timeOffset="11114.95">17798 6862 0,'0'0'0,"-36"0"15,19-18-15,-19 18 16,19 0-16,-36 0 16,-35 53 15,70-18-31,-17 53 0,17 53 31,89 0-15,-36-141-16,36 18 15,175-36 1,-69-70 0,-71-35-1,-89 88-15,-17-71 16,-106-18-1,54 107-15,-107-19 16,88 36-16</inkml:trace>
  <inkml:trace contextRef="#ctx0" brushRef="#br0" timeOffset="16949.16">18327 3157 0,'0'0'0,"-18"-17"15,-70-54 1,70 54-16,-35-19 15,-17-34 1,17 34 0,-18 19-1,54 17-15,-36 0 16,35 0-16,-35 17 16,-17 1 15,52 0-31,0-18 15,1 17-15,-18 19 16,17 34 0,0-52-16,18 88 15,-35 70 1,17-123-16,1 123 16,-54 159-1,18-88 1,18-70-1,17-71 1,18-53 0,18-53-16,17 17 15,53 1 1,-52-1-16,-1-17 16,18 0-16,35 36 0,106-1 15,-141-17 1,70 17-16,19 18 31,-54-36-15,-71 1-16,1-18 0,0 0 15,-1-35 1,19-106 0,-19 88-16,71-141 15,71-124 1,-124 230-16,-17 0 0,35-53 15,18-106 1,-71 212-16,0-18 0,-18-53 16,-106 18-1,89 70-15,-124-17 16,-123 17 0,212 18-16,-142 18 15,71 17 1</inkml:trace>
  <inkml:trace contextRef="#ctx0" brushRef="#br0" timeOffset="17881.68">17815 6456 0,'0'0'0,"0"-18"16,0 1-1,0-19 1,-17 19-16,-1-1 16,-35-17-1,-53-1 1,71 19-16,-89 17 16,-17 17-1,106 1-15,-18 17 16,18 142 15,35-19-15,53 1-1,35-18 1,0 0 0,-70-105-16,-1-1 0,-17 71 15,0-71-15,0 0 0,-17 18 16,-36 71-1,0-36 1,35-17 0,18-19-1,18-34-15,35 17 16,70-17 0,54-18-1,-1-18 16,-123 18-31,71-17 16,-19-19 0,-69 36-16,17-35 15,17-88 1,-70 87-16,53-105 16,-35-88-1,-18-36 1,0 195-16,-53-89 15,-53-17 1,71 140-16,-18 1 0,-106 0 16,106 35-16</inkml:trace>
  <inkml:trace contextRef="#ctx0" brushRef="#br0" timeOffset="18853.57">12788 4868 0,'159'36'0,"-318"-72"16,477 107-16,-142-36 0,371 53 16,229-17-1,-600-53-15,18-18 0,283 17 16,-1-17-1,-264 0 1,-195 0-16</inkml:trace>
  <inkml:trace contextRef="#ctx0" brushRef="#br0" timeOffset="19181.64">10707 8396 0,'0'0'0,"-318"-35"16,283 17-1,17 18-15</inkml:trace>
  <inkml:trace contextRef="#ctx0" brushRef="#br0" timeOffset="19548.91">10901 8431 0,'247'36'16,"-494"-72"-16,1076 160 15,-670-107-15,370 54 16,229 17 0,-17 0-1,-106-70 1,-494-18-16,212 0 15,-18 0 1,-264 0 0,-89 18 46,18-36 32</inkml:trace>
  <inkml:trace contextRef="#ctx0" brushRef="#br0" timeOffset="23848.45">23054 7285 0,'-18'-88'32,"1"52"-1,-1 142 0,-35 106-15,53-142-16,-35 142 15,35 53 1,0-212-16,35 35 16,71-53-1,-88-35-15,17-18 0,18-17 16,70-71-1,-87 71-15,-19 0 16,1-1-16,0 1 0,-1 0 0,-17 0 0,0-18 16,0 17-16,0 19 0,-35-18 15,35 17 1,-35 18-16,17 18 16,0-18-16,1 35 0,17-18 15,-18 19-15,53-1 31,-17-35-31,53 18 16,52-36 0,-88 0-16,106-17 15,-52 17 1,-54 18 0,-35 18 15,-35 0-16,35-1-15,0 1 0,-18 35 16,18 0 0,0-36-16,35 19 15,18-54 1,-18 18 0,18-53-16,36-35 15,-89 70 1,17 1-16,1-1 15,-36 71 17,-17 88-17,35-88-15,-18 88 16,-17 36 0,17-142-16,1 0 0,-19 71 15,-17-53 1,1-88-1,34-71 1,18 70-16,0-52 16,53 18-1,-36 52-15,1 0 16,53-34-16,52-37 31,-88 54-31,89-53 0,35-71 31,-124 124-31,71-106 16,-18-53 0,-70 141-16,-1-141 15,-17 106 1,-17 140 0,-54 160-1,36-141-15,-36 140 16,18 54-1,53-247-15,0 34 16</inkml:trace>
  <inkml:trace contextRef="#ctx0" brushRef="#br0" timeOffset="24052.44">24342 7373 0,'-18'18'0,"36"-36"0,-36 53 15,0-35-15,36 18 32,123 0-17,-88-1-15</inkml:trace>
  <inkml:trace contextRef="#ctx0" brushRef="#br0" timeOffset="24451.39">24871 7726 0,'0'0'0,"-88"53"31,70-53-31,0 35 16,36 18 0,0-35-16,52-1 15,-35-17-15,71 0 16,53-35 0,-124 17-16,-17 1 0,17-1 0,1-35 15,-36-35 1,-53-18-1,35 88-15,-17 1 16,-36-1-16,-88 36 16,124-1-16,-18 1 0,-35 53 15,53-18-15,-1-18 16,-34 106-16,52 35 16,36-158-1,70 70-15,106-35 16</inkml:trace>
  <inkml:trace contextRef="#ctx0" brushRef="#br0" timeOffset="24620.61">26723 8467 0,'0'0'0,"-71"53"16</inkml:trace>
  <inkml:trace contextRef="#ctx0" brushRef="#br0" timeOffset="25218.08">22031 8484 0,'18'18'46,"176"0"-30,105-54 0,195-34-1,124-1 1,52 36 0,-511 35-16,-18 0 15,141 0-15,-158 0 0,193 0 16,-52 18-1</inkml:trace>
  <inkml:trace contextRef="#ctx0" brushRef="#br0" timeOffset="25535.13">23125 8819 0,'-371'89'32,"336"-89"-32,441-89 0,-812 178 31,441-89-31,124 0 15,194-53 1,158-18 0,71 1-1,-423 52-15,300-17 16,70-1 0,-423 19-16</inkml:trace>
  <inkml:trace contextRef="#ctx0" brushRef="#br0" timeOffset="34903.48">7920 7761 0,'0'0'0,"17"0"15,89 35 1,0 1 0,18-1 15,-71-17-31,70-1 15,106 18 1,36-17 0,123 0-1,-53-18 1,18 0 0,-247 17-16,-18-17 0,88 18 15,-88-18-15,1 18 0,105-1 16,-88-17-16,-1 0 0,125 18 15,369 17 1,-87-17 0,17 17-1,-405-17-15,264 17 16,106 36 0,-371-54-1,0-17-15,89 36 0,264 16 31,-158-16-15,-71-1 0,-71-17-1,-70 17 1,-71-35-16,18 18 16,0-1-1,-35-17 1,-18 18 31,0-1 109,-18-17-140,18 18 30,-17-18 1,-1 0 156,18 18-46,0-36 640</inkml:trace>
  <inkml:trace contextRef="#ctx0" brushRef="#br0" timeOffset="40018.72">16633 7691 0</inkml:trace>
  <inkml:trace contextRef="#ctx0" brushRef="#br0" timeOffset="40300.69">16757 7885 0,'0'-18'0</inkml:trace>
  <inkml:trace contextRef="#ctx0" brushRef="#br0" timeOffset="53900.45">8484 12841 0,'0'0'0,"0"-18"32,0 1-17,0-18 1,0-1-1,0 19-15,-53-1 16,-35-35 0,71 53-1,-54 0-15,36 53 16,17-35 0,0 87-16,1-69 15,-1 87-15,36 18 31,-1-123-31,19 17 16,52-52 0,18-54-1,-89 53-15,36-52 16,-17 17 0,-36 35-16,0 1 15,0 34 1,0 1-16,0 35 15,0 53 1,0-89-16,0 36 16,0-35-16,17 0 15,18-18 1</inkml:trace>
  <inkml:trace contextRef="#ctx0" brushRef="#br0" timeOffset="54404.98">9349 12312 0,'-18'0'32,"36"0"-32,-36 18 0,18 34 15,0-16-15,0 17 0,0 35 16,0 194-1,0-211-15,0 123 16,-18 70 0,18-140-1,0-89 1</inkml:trace>
  <inkml:trace contextRef="#ctx0" brushRef="#br0" timeOffset="55353.2">10372 12665 0,'0'0'0,"0"-71"15,0 36 1,0 17-16,0 36 15,0 0-15,-18 52 16,18-35 0,0 1-16,0 17 0,-18-18 0,18 18 0,-17 88 15,17 88 1,0-194 0,35 54-1,0-72 1,-17-17-16,17-35 15,36-53 1,-36 53-16,0-71 16,1-88-1,-36 105 1,0 72 0,0 52-1,-18 18 1,18-35-16,18 17 15,105-35 1</inkml:trace>
  <inkml:trace contextRef="#ctx0" brushRef="#br0" timeOffset="55567.32">11994 13017 0,'0'0'0,"-17"18"16</inkml:trace>
  <inkml:trace contextRef="#ctx0" brushRef="#br0" timeOffset="58568.6">18062 4286 0</inkml:trace>
  <inkml:trace contextRef="#ctx0" brushRef="#br0" timeOffset="59206.49">18239 7479 0,'0'-18'78</inkml:trace>
  <inkml:trace contextRef="#ctx0" brushRef="#br0" timeOffset="65416.84">11818 12859 0,'0'0'0,"-18"0"15,1 0 1,17 17-16,35-17 31,71 0-15,70 0-1,18 36 1,-141-36 0,88 17-16</inkml:trace>
  <inkml:trace contextRef="#ctx0" brushRef="#br0" timeOffset="65633.59">11800 13212 0,'0'0'0,"-88"52"16,176-52 15,142-35-15,-142 18-16,71-1 15</inkml:trace>
  <inkml:trace contextRef="#ctx0" brushRef="#br0" timeOffset="66385">14146 12947 0,'0'-35'15,"-17"17"17,-54-17-17,18 17 1,-35 0-1,0 36 1,-18 17 0,88-35-16,-70 53 15,0 18 1,88-36-16,-18-17 0,1 70 16,-1 18-1,71 17 1,-18-105-16,53 52 15,-52-52-15,105 0 16,-88-18-16,158-18 16,-69-17-1</inkml:trace>
  <inkml:trace contextRef="#ctx0" brushRef="#br0" timeOffset="79391.55">7267 10389 0,'0'0'0,"0"36"31,0-19-15,18-17 30,35 0-30,-36 18-16,72-1 16,-36-17-16,70 36 15,106 34 1,-176-70-16,53 53 16,18-17-1,-72-19 1,-34-17-16,-18 18 15,-18-36 48</inkml:trace>
  <inkml:trace contextRef="#ctx0" brushRef="#br0" timeOffset="81068.67">7391 8925 0,'0'-17'32,"35"-1"280,53 0-296,-53 1-16,89-1 15,-18 36 1,17-1 0,-35 1-1,-52-18 1,-19 18-16,36-18 0,35 35 31,-35 18-15,-17 0-1,-19-53-15,1 53 16,17 17 0,-35-52-16,18 35 15,17 70 1,-35-87-16,0 175 16,0 71-1,0-211-15,0 123 16,0 18-1,0-177-15,0 71 16,0-18 0,0-70-1,0-1 17,-18-34-1,-34 17-16,34 0-15,0 0 0,-35 0 16,-105 0 0,122 17-16,-70 1 15,-52-18 1,17-53 0,105 35-16,-69-70 15,-54-141 1,53 17-1,35 36 1,54 123 0,-1-35-16,18 52 15,0-34-15,0-71 32,18 105-32,-18 1 0,17-53 15,54-141 1,-18 105-1,-36 71 1,-17 36 0,36 34-1,17-17 1,123-17 0,18 17-1,0 17 1</inkml:trace>
  <inkml:trace contextRef="#ctx0" brushRef="#br0" timeOffset="82037.16">9807 9490 0,'0'-18'0,"0"36"0,-35-71 15,17 35-15,-35 1 16,-17-1 0,-36 0-1,0 18 1,89-17-16,-54 17 16,-17 17-1,52 19 1,1 87-1,35-88-15,0 71 16,0 35 0,0-88-16,35 71 15,-35 140 17,0-105-17,0 123 1,0-105-1,36-36 1,-19-124-16,1 36 16,17-35-1,36-18 1,17-35 0,36-1-1,-1-17 1,-88 53-16,53-35 15,18 0 1,-88 17-16,0 1 16,17-1-16,-17-35 15,-1-53 17,-17 71-32,0 0 0,18-71 15,17-176 1,-35 211-16,0-17 0,0-53 15,-35-106 1,17 229-16,1-17 0,-19 17 16,1-17-16,-124-36 15,106 71-15,-105-35 16,52 35-16</inkml:trace>
  <inkml:trace contextRef="#ctx0" brushRef="#br0" timeOffset="82857">10971 9648 0,'-35'-70'16,"70"140"-16,-70-70 16,17 36-1,1 105-15,-36 141 32,-18 18-17,36-53 1,35-212-16,-18 89 15,18-19 1,36-16 0,-1-19-1,0 18 1,1-17 0,-19-53-16,18 35 15,18-18 1,-17-35-1,17 17 1,17-17 0,18-35-1,-70 35 1,17 0-16,-17-17 0,17 17 0,53-18 31,-35 0-15,0-17-1,-53 17-15,53-70 16,71-159 0,-54 53-1,-17-176 1,-53 299-16,-18-140 16,-70 16-1,53 160-15,-71-71 16,71 89-16,-124-54 15,-70 1 1,158 52-16</inkml:trace>
  <inkml:trace contextRef="#ctx0" brushRef="#br0" timeOffset="89185.73">16863 11589 0,'0'0'0,"-18"0"16,-70-18-1,70 36-15,-35-1 16,-52 72-1,69-72-15,-34 89 16,-18 70 0,70-140-16,-17 87 15,35 18 1,53-88 0,35-35-1,-53-18-15,53-18 16,36-35-1,-89 36-15,35-36 16,54-88 0,-71-18-1,-53 18 17,0 123-32,-53-35 15,35 36-15,-17 17 0,-36 0 0</inkml:trace>
  <inkml:trace contextRef="#ctx0" brushRef="#br0" timeOffset="89552.76">17815 11589 0,'18'-18'16,"0"0"-16,-1 1 0,-70 70 0,89-177 31,-54 124-31,-17 18 16,-89 88-1,89-71-15,-89 124 16,-17 88 0,124-177-16,-36 71 15,53-88-15,17 35 16,89-35 0,-71-53-16,54 0 15</inkml:trace>
  <inkml:trace contextRef="#ctx0" brushRef="#br0" timeOffset="89801.89">18327 11800 0,'0'-17'31,"0"34"-31,0 19 16,0-19-16,-18 72 15,1 122 1,-19-52 0,19-106-16</inkml:trace>
  <inkml:trace contextRef="#ctx0" brushRef="#br0" timeOffset="90137.41">18521 11448 0,'-71'-36'31,"142"72"-15,88 69-1,-107-69-15,90 105 16,-89-88-16,52 123 15,-16 71 1,-89-176-16,0-1 16,-71 107-16,-35-19 15</inkml:trace>
  <inkml:trace contextRef="#ctx0" brushRef="#br0" timeOffset="90336.94">19791 13176 0,'0'0'0,"-18"53"16,1-53-16,-1-17 15</inkml:trace>
  <inkml:trace contextRef="#ctx0" brushRef="#br0" timeOffset="95588.02">22631 10707 0,'0'0'0,"0"-71"31,-36 1-15,19 52-16,-19-17 15,-34-18 1,35 35-1,17 18-15,-35 18 16,-35 70 0,70-35-16,1-18 0,-36 89 15,-35 246 1,88-282-16,0 142 16,0 17-1,0-195 1,0 1-16,0 0 0,0-17 0,-18 34 15</inkml:trace>
  <inkml:trace contextRef="#ctx0" brushRef="#br0" timeOffset="95791.77">21749 11271 0,'0'0'0,"0"36"16,53-72 15,158-17-15,-158 53-16,124 18 16</inkml:trace>
  <inkml:trace contextRef="#ctx0" brushRef="#br0" timeOffset="104053.55">23283 12418 0,'0'0'0,"-53"-36"31,18 54-16,35 0-15,-35 52 16,-18 89 0,53-106-16,-53 123 15,18 54 1,35-177-16,0 88 16,35 53-1</inkml:trace>
  <inkml:trace contextRef="#ctx0" brushRef="#br0" timeOffset="104636.9">23689 12982 0,'0'0'16,"-53"-70"-1,53 52-15,0 0 0,0 1 16,35-36 0,-17 35-16,0 1 15,35-1-15,-36 0 0,36 1 16,71 52-1,-71 53 1,-36 0 15,-17-52-31,-17 34 16,-54-17 0,53-35-16,-17-1 15,17 1 1,36-18 15,17 0-15,-17 18-16,17 17 15,36 35 1,-54-52-16,36 53 16,-35-1-1,-18-52-15,-35 17 16,-71-17-1,71-18-15,-71 0 16,-35-36 15,123 19-31,-53-18 0</inkml:trace>
  <inkml:trace contextRef="#ctx0" brushRef="#br0" timeOffset="105038.09">24589 13035 0,'0'0'0,"0"-70"15,0 52-15,0 0 0,17 1 16,89-54-1,-18 53 1,0 54 0,-88-19-1,18 36 1,-36 53 0,1-88-16,-1 17 0,-17 18 15,-124 70 1,71-34-1,53-19 1,35-52-16,0 17 16,70 18-1,107-35 1,-142-18-16,71 0 16</inkml:trace>
  <inkml:trace contextRef="#ctx0" brushRef="#br0" timeOffset="105286.44">24994 12471 0,'-35'-53'16,"70"106"-16,-70-124 15,106 159 1,140 212 0,-52 0-1,-53 0 1,-106-141-16</inkml:trace>
  <inkml:trace contextRef="#ctx0" brushRef="#br0" timeOffset="105553.53">26352 14570 0,'71'158'32,"-142"-316"-32,107 299 15</inkml:trace>
  <inkml:trace contextRef="#ctx0" brushRef="#br0" timeOffset="113537.36">7479 8149 0,'0'0'0,"123"0"16,18 18 15,-105-18-31,-1 0 0,53 0 16,124 17-1,-159-17-15,0 18 0,158-18 16,125-18-1,-231 18-15,-16 0 0,105-17 16,317-1 0,-193 53-1,70 1 1,-283-36-16,1 17 0,194 19 16,124 34-1,-1-52 1,-317-18-16,211 0 15,124 0 1,-335 0 0,211 0-16,195 0 31,-89 0-15,-35 0-1,-299 0-15,175 0 16,36 17-1,-229 1-15,105 17 16,89 18 0,-107-35-1,1 17 1,-106-17-16,53-1 16,70 19-1,-141-19-15,107 1 16,87 17-1,-70 1 1,-18-1 15,-106-17-31,53-18 16,0 17 0,-70-17-16,53 0 15,87 0 1,-34 18-1,-1-18 1,-87 0-16,69 0 16,37-18-1,-125 18-15,71 0 16,36-17 0,-89 17-16,36-18 15,-36 18-15,18 0 16,-35-18-1,-1 18 64,-17-17-64,0-1 282,-17 18-281,-1 0-1</inkml:trace>
  <inkml:trace contextRef="#ctx0" brushRef="#br0" timeOffset="116020.78">8326 7849 0,'0'0'0,"-106"-35"31,0-18-15,88 53-16,-52-18 15,-71 36 1,35 17-1,18 1 1,70-36 0,0 17-16,1 1 31,-1-18-31,0 35 16,-35 53-1,18 36 1,-18-18-1,18 35 1,-18 0 0,53-106-16,-18 71 15,1 53 1,17-89 0,0-52-1,17 0-15,19-18 31,34 17-15,-52-17 0,0-17-16,87 17 15,89 0 1,-141 17-16,212 19 16,-195-36-16,107 35 15,-89-18-15,212 36 16,176 36-1,-352-72-15,264 89 16,211 88 0,-158-18-1,-35-34 1,-300-125-16,194 71 16,123 1-1,-335-89-15,230 53 16,193 35-1,-158-35 1,-35-18 15,-230-17-31,106 17 16,53-18 0,-194-17-16,158 18 15,19 0 1,17-1-1,-18-17 1,-176 0-16,88 0 16,35 18-1,-140-18-15,-19 0 0,71 0 16,-52 0 0,-19 0-16,54 0 0,123 0 15,-124-18-15,142 18 16,53 18-1,-212-18-15,105 18 16,1-1 0,-53 1 15,-35 0-15,52-18-1,18 0 1,-106 0-16,36 0 15,-36 0 1,-17-18 15,-18-53-15,0 36-16,17-71 16,19-88-1,-36 141-15,17 0 0,19-88 16,17-53-1,17 18 1,-52 141 0,35-71-1,-36 70-15,19-52 16,-1 18 0,-35 34-1,-35 19 1,-54 34-1,-16 1 1,87 0-16,-17-18 16,-18 17-1,35-34-15</inkml:trace>
  <inkml:trace contextRef="#ctx0" brushRef="#br0" timeOffset="119703.83">21925 2046 0,'0'35'32,"-88"230"-1,53-159-15,-36 88-1,53-141-15,-17 70 16,-18 18-1</inkml:trace>
  <inkml:trace contextRef="#ctx0" brushRef="#br0" timeOffset="120109.84">22807 2417 0,'18'-36'15,"-18"19"-15,-18 70 0,36-124 16,-18 53-16,-18 1 0,0-1 16,1 18-16,-36 18 15,-35 70 1,70-70-16,-53 87 15,54-16 1,17-54-16,0-18 0,53 19 16,88-1-1,-106-35-15,18 0 0,106-18 16,52-70 0,-158 71-1,-17-19-15,-1 1 0,0 0 0,-17-18 16,0-71-16,-89-17 15,36 106 1,-18 17-16,-35 1 16,35 17-16</inkml:trace>
  <inkml:trace contextRef="#ctx0" brushRef="#br0" timeOffset="120503.35">24500 2381 0,'-211'36'31,"422"-72"-31,-669 230 15,405-158 1,18-1-16,-18 18 0,70 70 31,19-105-31,105 17 16,176-53 0,-229 1-16,177-36 15,0-88 1,-230 106-16,0-1 0,-17-52 15,-195-71 1,124 142-16,-176-19 16,0 54-1</inkml:trace>
  <inkml:trace contextRef="#ctx0" brushRef="#br0" timeOffset="120877.19">26035 2699 0,'-265'70'31,"530"-140"-31,-759 264 16,459-159-16,17-17 0,18 35 16,71 35-1,-18-71-15,105 19 16,142-19 0,-159-52-1,0 0-15,-70 17 0,70-105 16,-141-54-1,-194 19 1,-106 52 15,212 88-31,0 18 0</inkml:trace>
  <inkml:trace contextRef="#ctx0" brushRef="#br0" timeOffset="121063.89">27270 3122 0,'176'124'32,"-352"-248"-32,299 248 15</inkml:trace>
  <inkml:trace contextRef="#ctx0" brushRef="#br0" timeOffset="121737.78">21467 3334 0,'17'-18'16,"36"0"0</inkml:trace>
  <inkml:trace contextRef="#ctx0" brushRef="#br0" timeOffset="121925.63">21678 3316 0,'106'0'0,"-212"0"0,441 18 16,-246-18-16,16 0 0,107 17 16,317 1-1,-370-18-15,511 0 16,36 18-1,-547-1 1,317 19 0,-335-19-16,229 18 15,1 18 1,-283-53-16,-35 18 0,53-18 16,35 18-1</inkml:trace>
  <inkml:trace contextRef="#ctx0" brushRef="#br0" timeOffset="126092.63">23107 4075 0,'0'-18'16,"0"-17"-1,35-1 1,106-34-1,18 17 1,17 35 0,-123 18-16,71 18 15,-89 0-15,53 34 16,-35 54 0,-35-70-16,-18-19 15,0 18-15,0-17 0,0 17 0,-88 54 16,-18-19-1,-18-35 1,36-17 15,71-18-31,-1 0 0,0 0 16,36 0 0,88 18-1,-71-18-15,71 17 16,17 36-1,-87-35-15,17 52 16,-18 19 0,-35-72-16,-18 19 15,1-1-15,-142 53 16,106-88-16,-71 18 16,71-18-16,-88-18 15,106 0-15,-88-35 16,-1-35-1,106 71 1</inkml:trace>
  <inkml:trace contextRef="#ctx0" brushRef="#br0" timeOffset="126540.35">24765 4163 0,'35'-124'31,"-70"248"-31,229-301 15,-159 177 1,53 0-16,-35 18 16,124 88-1,-160-89-15,-34 230 32,-124-105-17,105-107-15,-105 71 16,-70 35-1,105-53 1,71-53 0,35-17-16,88 17 15,-53-35-15,141 0 16,212 0 0,-282-17-16</inkml:trace>
  <inkml:trace contextRef="#ctx0" brushRef="#br0" timeOffset="171775.79">20443 15663 0,'-17'18'16,"17"53"-1,0-36-15,0 0 0,17 53 16,-17 142-1,0-195-15,0 53 16,0-70-16,-17-1 16,17-52-1,-18 17-15,1-87 16,-1-125 0,18 160-16,0-177 15,35 123 16,18 142-15,18 88 0,-54-53-16,54 88 15,17 70 1,-53-175-16,54 105 16,-19-71-1,-35-70 1,-17-105-1,-18 52-15,0 0 0,18-88 16,-1-195 0,-17 266-16,0 17 0,18-70 15,17 70 1</inkml:trace>
  <inkml:trace contextRef="#ctx0" brushRef="#br0" timeOffset="171990.92">21519 15681 0,'0'0'0,"-35"-18"16,35 1-16,0-1 15,88-17 1,-52 17-16,87 0 16</inkml:trace>
  <inkml:trace contextRef="#ctx0" brushRef="#br0" timeOffset="172173.32">21537 15840 0,'35'-18'0,"-123"53"16,141-52-16,-159 52 15,89-35-15,140 18 32,-17-18-32</inkml:trace>
  <inkml:trace contextRef="#ctx0" brushRef="#br0" timeOffset="172407.2">22701 15416 0,'-35'53'31,"70"-106"-31,-88 177 16,36-89-16,-1 106 15,-17 71 1,35-177-16,0 0 0,0 1 0</inkml:trace>
  <inkml:trace contextRef="#ctx0" brushRef="#br0" timeOffset="172773.61">23107 15681 0,'-71'35'31,"36"36"-15,35 52 0,18-105-16,35 52 15,-36-52-15,71 17 16,-70-35-16,70 0 16,1-70-1,-54 35-15,18-54 16,-36-105-1,-34 88 1,-89 71 0,71 35-16,-54 18 15,-16 70 1</inkml:trace>
  <inkml:trace contextRef="#ctx0" brushRef="#br0" timeOffset="173323.31">23724 14870 0,'-35'-18'0,"70"36"0,-105-89 15,52 18 1,89 18 0,-36 35-16,71-35 15,-71 35-15,0 0 16,18 0-16,-35-18 0,35 18 16,-53 18 15,-18-18-16,-88 17 1,71-17-16,-71 0 16,18 35-1,70-35-15,-17 53 16,35 106 0,71-35-1,52-19 1,-88-87-16,54 35 15,16 18 1,-105-19 0,-35 37-1,-71-36 1,-35-36 0,106-17-1,-71-17 1,36-1-16</inkml:trace>
  <inkml:trace contextRef="#ctx0" brushRef="#br0" timeOffset="173508.91">24818 15557 0,'-18'-52'15,"1"34"1,17 0 0</inkml:trace>
  <inkml:trace contextRef="#ctx0" brushRef="#br0" timeOffset="174906.75">26952 15046 0,'0'0'0,"0"176"15,-17 36 1,-1-177-16,18 18 16,-18 53-16,1-53 15,17-71 16,0-88-15,17 54-16,1-72 16,0-88-1,-18 177-15,17-88 16,18 17 0,-35 88-16,36-17 15,34 35 1,-52 0-16,35 53 15,35 88 1,-70-106-16,35 106 16,35 53-1,-88-158 1,17-1-16,19 18 0,-36-36 16,35 36-16,-17-53 15,17 0-15,18-88 31,-36 53-31,1-18 0,17-53 16,-17-229 0,0 264-16,-18-105 15,0 35 1,0 123-16</inkml:trace>
  <inkml:trace contextRef="#ctx0" brushRef="#br0" timeOffset="175309.27">27746 14023 0,'0'0'0,"-18"-53"0,1-123 31,105 140-15,53 19-1,35 52 1,-140-17-16,34 35 16,-52 88-1,-106-18 1,-18-17-1,0-18 1,35-17 0,71-54-16,0 19 15,18 17 1,0-53-16,123 17 16,70-17-1</inkml:trace>
  <inkml:trace contextRef="#ctx0" brushRef="#br0" timeOffset="176076.22">28734 14975 0,'0'0'0,"-18"-53"15,18 36 1,0 34-1,35 72 1,-17-36-16,70 88 16,-53-106-16,54 124 15,87 35 1,-141-159-16,54 36 16,16-54-1,-52-70 1,-35 18-16,-18 17 0,0-70 15,0-71 1,-18 107-16,1 16 0,-72-52 16,19 70-1,-71 71 1,-36 53 0,124-71-16,-105 71 15,-72 18 16,195-107-31</inkml:trace>
  <inkml:trace contextRef="#ctx0" brushRef="#br0" timeOffset="177391.29">30074 16104 0,'-17'36'15,"34"-72"-15,-52 72 32,35-54 14,-18 18 189,18-18-32,0 1 47,-35 17-156,-124 0-79,89 0-15,-1 0 0,-88 0 16,54 0-16,-178-18 16,-140 0-1,317 18-15,-176 18 16,-71 17-1,36 18 1,140-18 0,-17-52-1,106 17 1,71 0-16,-36-18 16,53 36-16,-18-36 15,36 36 16,-1 17-15,1-35-16,-18 18 16</inkml:trace>
  <inkml:trace contextRef="#ctx0" brushRef="#br0" timeOffset="185561.07">29175 15328 0,'0'0'0,"-141"-70"16,105 52-1,1 18-15,-106 0 31,53 88-15,52 18 0,36-18-1,18-70-15,70 17 16,89-17 0,-124-18-16,158-53 15,-52-18 1,-106-17-1,-88-35 1,-1 105-16,-69-53 16,-107 19-1,159 52-15,-106 35 16,-52 53 0,175-53-1,-17 36-15,71 35 31,-18-71-31,88 18 16,106 0 0,-141-53-16,18 0 0,35 0 15,158-71 1,-246 36-16,35-18 16,-71-70-1,-105-19 1,70 107-16,0 0 0,-35 0 15,-177 17 1,212 36-16,-70 35 16,-1 88-1,124-124-15,0 71 16,124 1 0,-89-72-1,141 19-15,124-54 31,-124-35-15,-87-18 0,-72-34-1,-70-19 1,36 89-16,-19 17 0,-34-17 16,-142 35-1,36 71 1,52 52-1,107-17 1,105-18 0,-53-70-16,89 17 15,123-35 1,-106-35 0,-88-36-1,-53-35 16,-89-52-15,-16 105 0,-107 53-1,36 70 1,70 54 0,88-107-16,18 19 0,0-19 15,0 1-15,88 52 16,-52-70-16,87 18 15,124-71 1,-212 18-16,53-36 16,-70 36-16,-18-53 15,-106-53 1,71 105-16,-124 1 16,-70 70 15,176-17-31</inkml:trace>
  <inkml:trace contextRef="#ctx0" brushRef="#br0" timeOffset="186507.92">27076 16686 0,'0'0'0,"0"-17"16,0-1 0,-18 0-16,0 18 31,18 18-15,0 35-1,36 70 1,-36-105-16,17 106 15,1 34 1,0-69 0,17-72-1,-17-34 1,34-72 0,-34 72-1,0-19-15,-1 1 0,19-18 31,-1 71-15,0 52 0,0 36-1,18-35 1,-35-54-16,35 1 16,35-53-1,-35-89 1,-18-34-1,-17-19 1,0 36 0,-18 123-16,0 1 15</inkml:trace>
  <inkml:trace contextRef="#ctx0" brushRef="#br0" timeOffset="186924.9">28205 17074 0,'0'0'0,"-18"0"16,0 0 0,54 0 15,34 0-15,-35 0-16,-17 0 0</inkml:trace>
  <inkml:trace contextRef="#ctx0" brushRef="#br0" timeOffset="187108.71">28328 17304 0,'0'0'0,"-35"-18"15,105 18 32,-17-18-47</inkml:trace>
  <inkml:trace contextRef="#ctx0" brushRef="#br0" timeOffset="187540.96">29210 16951 0,'0'0'0,"-18"0"15,-123 18 16,35 70-15,106-53-16,-17-17 0,-1 52 16,18 54-1,53-1 1,-35-123-16,17 18 16,71-53-1,-89 17-15,36-35 16,-35-18-1,-36 1 1,-35 35 0,-17 35-1,52 0-15,-52 35 16,52-35-16</inkml:trace>
  <inkml:trace contextRef="#ctx0" brushRef="#br0" timeOffset="187947.04">29563 16986 0,'0'0'0,"-36"-70"15,36 52-15,-17 36 16,-18 35 0,17-36-16,-17 71 15,17 18 1,18-88 0,0 17-16,0 0 31,18-35-31,-1 0 0,1 0 0,17 18 15,71-18 1,-88 0-16,35 0 16,-18 18-1,-35-1-15,0 19 16,-18 69 0,18-87-16,-17 35 15,-1 18 1</inkml:trace>
  <inkml:trace contextRef="#ctx0" brushRef="#br0" timeOffset="188193.03">30215 16916 0,'0'0'0,"-17"17"16,-1 1-16,-35 35 15,0 53 1,36-71-16,-36 71 16,35-71-16,-17 53 15,17-52-15</inkml:trace>
  <inkml:trace contextRef="#ctx0" brushRef="#br0" timeOffset="188878.31">30445 17216 0,'-53'-18'31,"35"18"-31,89 18 0,-142-71 16,89 35-1,-1 18-15,1-18 16,106-35-1,-19 53 1,-34 36 0,-53-36-16,-18 17 0,17 1 15,-17 17 1,-35 18 0,35-35-16,-53 35 15,0-18 1,35-17-1,36-1 1,-18 1-16,35 0 16,18 17-1,-35-18-15,17 36 32,0-17-1,-35-19-31,-17 19 15,-89 34 1,-17-52 0,-1-53-1,106 17-15</inkml:trace>
  <inkml:trace contextRef="#ctx0" brushRef="#br0" timeOffset="189275.27">31344 17321 0,'0'-17'0,"0"34"16,-17-70-16,17-17 15,70 17 1,-35 35-16,36 1 16,35 34-1,-71 54 1,-35 52 0,0-105-16,-53 88 15,-35 0 1,53-71-16,-36 0 15,-52 36 1,52 17 0,54-53-1,69-52 1,90 17-16</inkml:trace>
  <inkml:trace contextRef="#ctx0" brushRef="#br0" timeOffset="189475.95">32332 18133 0,'-35'-36'16,"70"72"-16,-88-72 0,18-16 15,35 34 1</inkml:trace>
  <inkml:trace contextRef="#ctx0" brushRef="#br0" timeOffset="194175.25">30850 15311 0,'0'0'0,"-35"35"62,-53 71-46,-36 17 0,1-35 15,105-52-31,-52 17 15,52-36-15,-17 18 16,35 18 0,53-17-1,70-19 1,-70-17-16,88 18 16,-53-18-16</inkml:trace>
  <inkml:trace contextRef="#ctx0" brushRef="#br0" timeOffset="194474.75">31574 15346 0,'-18'0'16,"18"35"0,0-17-16,0-1 0,0 36 15,0 88 1,0-105-16,-18 70 15,1-1 1</inkml:trace>
  <inkml:trace contextRef="#ctx0" brushRef="#br0" timeOffset="194864.06">31873 15699 0,'0'17'0,"-17"-17"16,-1 36-1,18-19-15,0 18 16,0 71-1,35-53 1,18-18 0,0-52-1,18-54 1,-54 54-16,19-54 16,-19-70 15,-17 106-31,-35-36 15,-53 18 1,-18 53 0</inkml:trace>
  <inkml:trace contextRef="#ctx0" brushRef="#br0" timeOffset="195398.57">32456 15028 0,'0'-123'15,"0"246"-15,0-334 16,0 175-16,-36-17 16,36 36-16,-53-18 15,-52 17 1,34 36-1,-17 52 1,70-17 0,71 0-1,-35-35-15,52 17 16,18 0 0,-70-17-1,53 35 1,-18 53-1,-36 17 1,-17-17 0,-17 0-1,-1-36-15</inkml:trace>
  <inkml:trace contextRef="#ctx0" brushRef="#br0" timeOffset="195577.11">32932 15963 0,'0'0'16,"-35"0"0,35-17-16,0-1 31</inkml:trace>
  <inkml:trace contextRef="#ctx0" brushRef="#br0" timeOffset="196908.81">31450 16069 0,'-35'18'15,"17"-36"1,36 18 0,35 18-1,-36-18-15,72 17 16,-36-17 0,123 18-16,212 35 31,-71 0-16,-70 17 1,-105-52 0,-107 0-1,-53-18 1,-105-36 0,-71 1-1,-106 0 1,229 35-16,-158-18 15,0-17 1,193 35-16,-34-18 16,52 18-1,89 18 1,70 17 0,70 0 15,36 1-16,-176-19-15,88 1 16,17 17 0,-123-35-1,-106 0 1,35-17-16,-52 17 16</inkml:trace>
  <inkml:trace contextRef="#ctx0" brushRef="#br0" timeOffset="202058.34">9878 12083 0,'0'0'0,"-18"-18"0,-17-70 16,17 70-16,1 1 0,-1-36 15,-70-53 1,52 88-16,-16-35 16,34 53-1,-17-17-15,-1 17 0,-69 35 16,69-18 0,1 1-16,-53 70 15,52-52-15,-158 228 16,18 71-1,53 36 1,105-18 0,18-283-16,71 106 15,123-52 1,-142-106-16,19-1 0,123-17 16,53-70-1,-194 52-15,106-105 16,-106 70-16,70-88 15,-17-106 1,-88 176-16,-18-141 16,-177-158-1,-35 158 1,-34 159 0,193 53-1,-18 18-15</inkml:trace>
  <inkml:trace contextRef="#ctx0" brushRef="#br0" timeOffset="202983.82">10107 15134 0,'-70'-35'47,"34"17"-47,-175-52 15,-54-36 1,-35-35-1,230 105-15,-107-105 16,18-88 0,159 176-1,36-35-15,105 17 16,18 89 0,-54 105 15,-87-87-31,-18 123 15,-53 123 1,-17-53 0,17-70-1,35-142-15,18 36 16,0-35 0,53-71-1,-35 18-15,34 0 0,37-54 16,-19 36-16,54-70 15,17 17-15,106-70 16,-177 158 0</inkml:trace>
  <inkml:trace contextRef="#ctx0" brushRef="#br0" timeOffset="203692.96">11289 14905 0,'18'35'16,"-36"-70"-16,36 88 16,-1-53 140,-34 0 125,17-18-218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48:55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25100 8890 0,'18'0'15,"-18"18"48,-18-18-32,-52-18-15,52 18-16,0-18 0,-88 18 15,-88-35 1,-53 17-1,195 18-15,-125-35 16,-17 0 0,159 17-16,-71-17 15,35 0 1,71 17-16</inkml:trace>
  <inkml:trace contextRef="#ctx0" brushRef="#br0" timeOffset="933.83">24112 8502 0,'-53'-18'16,"106"36"-16,-176-36 15,105 36-15,-35-18 16,-35 35 0,70-35-16,-70 35 15,-70 18 1,69 0-1,72-17 17,17-1-17,17 18 1,1-53-16,35 53 16,88 17-1,-35-17 1,-53-35-1,-36-1 1,-17-34 15,18-36-15,-18 35-16,18-70 16,17-18-1,0 36 1,-35 52-1,0 0 1,0 36 15,-53 0-15,36-1-16,-54 19 16,-35 17-1,53-36 1,71-34 15,70-36-15,-53 35-16,18-17 15,0 17 1,-53 0-16,-17 36 31,-124 53-15,35-1-1,53-52 1,53-1 15,53-34-15,-36-1-16,72-17 16,52-18-1,-124 53-15,1-18 0,17 1 16,-52 17-1,-1 17-15</inkml:trace>
  <inkml:trace contextRef="#ctx0" brushRef="#br0" timeOffset="2571.08">20020 10125 0,'53'0'62,"-18"0"-46,195 17 0,52 1-1,-194-18-15,0 0 0,177 0 16,70 0 0,-88 18-1,-212-18 1,53 17-16,-35-17 15</inkml:trace>
  <inkml:trace contextRef="#ctx0" brushRef="#br0" timeOffset="3583.4">19526 10866 0,'0'0'0,"36"17"15,87 1 1,-88-18-16,124 17 15,141 19 1,88 17 0,35-18-1,-317-17-15,194-1 16,106-17 0,-212 18-1,-124-18 1,-87 0 31</inkml:trace>
  <inkml:trace contextRef="#ctx0" brushRef="#br0" timeOffset="4267.35">19685 11677 0,'-18'0'32,"36"0"-32,0 18 31,-1-1-31,19-17 0,16 18 16,1-18-16,124 35 15,281 18 1,-352-35-16,247 35 15,141 17 1,-371-70-16,195 35 16,-36 1-1,-247-19-15,1-17 0,17 0 16,-36 18 0</inkml:trace>
  <inkml:trace contextRef="#ctx0" brushRef="#br0" timeOffset="4692.03">19756 12629 0,'0'0'0,"-53"0"15,70 0 1,107 36 15,-89-36-31,18 17 0,17-17 0,-17 18 16,283 35 0,-248-35-16,18-1 0,105 18 15,407 18 1,-477-53-16,-18 18 0,106 0 15,107-1 1,-283 1-16,-1-18 0</inkml:trace>
  <inkml:trace contextRef="#ctx0" brushRef="#br0" timeOffset="5917.14">25435 9349 0,'0'0'0,"-17"-18"16,-124-70 15,35 17-15,70 54-16,-69-36 16,-142-18-1,70 71 1,18 53-1,124-35-15,0 17 0,-18 35 16,35-34-16,1 105 16,17 71-1,17-177-15,1 18 0,17 35 16,106 71 0,-105-142-1,70 54-15,52-36 16,-122-35-1,87 18-15,36-71 32,-124 35-32,0 1 0,36-36 15,88-141 1,-142 158-16,-17-87 16,-35-1-1,-124 36 1,106 71-16,0 17 0</inkml:trace>
  <inkml:trace contextRef="#ctx0" brushRef="#br0" timeOffset="6484.19">24553 10830 0,'0'0'0,"212"36"16,-159-36-16,106-18 15,-1-35 1,-140 18-16,17 17 0,1 0 0,-19-17 15,1 0-15,17-71 16,-70-106 0,-53 71-1,17 88 1</inkml:trace>
  <inkml:trace contextRef="#ctx0" brushRef="#br0" timeOffset="7050.71">24677 11642 0,'0'0'0,"35"17"16,0 19-16,89 16 15,70-34 1,-141-18-16,53-18 15,-1-34 1,-87 34-16,17-106 16,-35-34-1,-17 122-15,-71-87 16,-71 17 0,106 88-16,-106 18 15,-35 89 1,159-54-16,0-17 15</inkml:trace>
  <inkml:trace contextRef="#ctx0" brushRef="#br0" timeOffset="7300.59">24924 12259 0,'0'0'0,"-36"18"15</inkml:trace>
  <inkml:trace contextRef="#ctx0" brushRef="#br0" timeOffset="7534.21">24642 12612 0,'0'0'0,"0"70"16,17-34-16,36-1 15,53 0 1,17-70-1,-87 17-15,52-35 16,-53 36-16,18-71 16,-53-36-1,0 106-15,-71-52 16,-70 17 0,106 53-16,-53 18 15,70-1-15</inkml:trace>
  <inkml:trace contextRef="#ctx0" brushRef="#br0" timeOffset="7950.92">25735 13229 0,'0'0'0,"-53"-17"16,18 17-16,17 0 0,-88-18 16,-17 18-1,17 35 1,-17 36 0,105-36-16,0 0 15,-35 36-15,36-36 0,-36 89 16,53 52-1,106-105 17,35-54-17,-88-17-15,70-35 16,18-36 0,-105 54-16,34-54 15,-35-88 1,-35 142-16,-52-89 15,-90 18 1,107 88-16,-106 17 16</inkml:trace>
  <inkml:trace contextRef="#ctx0" brushRef="#br0" timeOffset="8533.92">25294 14358 0,'-70'0'16,"140"0"-16,-264 53 31,194-35-31,-35 52 16,35 36 0,0-88-16,70 52 15,89-35 1,-106-35-16,123-17 15,89-71 1,-141-1 0,-142-52-1,0 106-15,-88-88 16,71 87-16,-141-52 16,123 70-16,-141 1 15,123 17-15</inkml:trace>
  <inkml:trace contextRef="#ctx0" brushRef="#br0" timeOffset="9033.29">25523 15399 0,'-52'-53'31,"104"106"-31,-140-159 16,71 106-16,-19 0 15,-17 35 1,36-17 0,-36 17-1,-18 53 1,54-52-16,-1 52 16,106 0-1,106-70 1,71-54-1,-212 19-15,123-54 16,-17-35 0,-124-17-1,-52 88-15,-1-1 0,-106-87 16,-105 35 0,-18 70-1,124 89 1</inkml:trace>
  <inkml:trace contextRef="#ctx0" brushRef="#br0" timeOffset="9500.82">26123 15981 0,'-88'-18'31,"176"36"-31,-282-53 16,177 35-1,-1 0-15,0 0 0,1 17 0,-107 124 16,106-105-1,-52 105-15,52-88 16,18 88 0,0-106-16,36 53 15,87-17 1,-88-71-16,18 0 0,35-18 16,106-70-1,-158 70-15,52-88 16,-35-52-1,-71-36 1,1 158-16,-89-105 16,-88 53-1,141 88-15,-159 18 16</inkml:trace>
  <inkml:trace contextRef="#ctx0" brushRef="#br0" timeOffset="9684.54">27570 16739 0,'0'0'0,"-53"-70"31,17 17-15,19 35-16</inkml:trace>
  <inkml:trace contextRef="#ctx0" brushRef="#br0" timeOffset="11151.04">27940 12241 0,'0'0'0,"-35"-88"16,35 71-1,0-19-15,0-17 32,17 36-32,36-19 15,-17 19-15,34-18 16,54 17 0,-89 36-16,0-18 0,0 35 15,54 71 1,-72 17-1,-87 1 1,52-89-16,-53 35 16,-52-34-1,105-36-15,-70 0 16,35-53 0,53 35-1,0 18 1,0 71-1,18 52 17,-18-88-32,0 18 0,0 71 15,0 52 1,-18-35 0,18-105-16,-17 52 15,17-53-15</inkml:trace>
  <inkml:trace contextRef="#ctx0" brushRef="#br0" timeOffset="11667.57">28857 12577 0,'-35'-53'31,"35"35"-31,35 89 0,-70-195 16,88 106-1,70 18 1,36 0 0,-53 18-1,-88 0-15,-18 35 16,-53 52 0,17-87-16,1 17 15,-35 18-15,-125 71 16,160-107-1,-35 1-15,52 0 16,0-18 0,18 17-16,0 19 15,0 34 1,0-52-16,36 70 16,34 71-1,-35-36 1,-17-88-16</inkml:trace>
  <inkml:trace contextRef="#ctx0" brushRef="#br0" timeOffset="12184.16">27852 13988 0,'0'0'0,"-53"0"16,35 0-16,1-18 15,17 0-15,35 18 31,53-17-15,-53-1 0,-35-35-1,0 36-15,-53-19 16,36 36-16,-71-17 16,52 17-1,-17 53 1,36-1-1,34-34 17,1 0-32,35-18 15,-35 0-15,70-36 16,-18 1 0,-70 0-1,-105-36 1,87 54-16,0 17 0,-17-18 15,0 18-15</inkml:trace>
  <inkml:trace contextRef="#ctx0" brushRef="#br0" timeOffset="12567">28628 14164 0,'-159'-71'32,"318"142"-32,-371-142 15,195 71-15,-19 36 16,19 17-1,17-18-15,17-17 0,36 34 16,-35-34-16,70 0 16,53-1-1,-17-52 1,-107 35-16,19-35 16,-36-18-1,0 35-15,-89-35 16,-34 36-1,88 17 1,-1 17-16</inkml:trace>
  <inkml:trace contextRef="#ctx0" brushRef="#br0" timeOffset="12766.92">29863 14676 0,'0'0'0,"0"0"15,-18-18-15,0 0 16,1 18 0</inkml:trace>
  <inkml:trace contextRef="#ctx0" brushRef="#br0" timeOffset="20052.46">27411 7885 0,'-18'0'15,"1"70"32,-1 54-31,18-89-1,-53 141 1,35-70 0,1-71-1,17-88 17,0-70-17,0 88 1,17-106-16,36-53 31,-53 158-31,18 1 0,17-71 16,18 18-1,-18 88 1,-17 18-16,0 35 16,-1-18-16,1 71 15,0 52 1,-18-105-16,17 88 15,18-52 1,1-36 0,-19-53-1,1-18-15,17-35 16,18-123 0,-35 140-16,35-193 15,-36 70 1,-17 89-1</inkml:trace>
  <inkml:trace contextRef="#ctx0" brushRef="#br0" timeOffset="20718.48">28222 8255 0,'-70'-88'31,"140"176"-31,-176-176 16,71 88 0,-18 53-1,36-36-15,-36 89 16,17 35 0,107-17-1,-36-124-15,18 17 16,-18-17-16,71-17 15,53-89 1,-88 0 0,-54-35-1,-34 106-15,-36-53 16,-36 35 0,72 53-16,-71 35 15,17 53 1,53 0-1,54-35 17,-19-35-32,71-18 15,71-18 1,-18-17 0,-52 0-1,-54-1 1,-35 72 15,-53 34-15,35-35-16,1-17 0</inkml:trace>
  <inkml:trace contextRef="#ctx0" brushRef="#br0" timeOffset="20884.37">28998 7708 0,'0'0'0,"-70"-53"16,52 36-16,-35-1 16</inkml:trace>
  <inkml:trace contextRef="#ctx0" brushRef="#br0" timeOffset="21452.14">29245 8361 0,'-35'-18'31,"70"36"-31,-88-71 32,53 35-32,0 1 31,-17 34 16,-71 1-32,70-18-15,-53 35 16,1 18 0,70-35-16,-18 70 15,53-18 1,54-17 0,16-35-1,-69-18 1,52-18-16,18 1 31,-89-1-31,54-35 16,-18 0-1,-53-17 1,-18 34 0,18 19-16,-53 34 15,-17 36 1,52-35-16,0 17 0,1 36 15,17-36-15,0 18 16,70 0 0</inkml:trace>
  <inkml:trace contextRef="#ctx0" brushRef="#br0" timeOffset="21620.57">30321 8978 0,'0'0'0,"-53"-17"31,53-1-31,-17 18 16</inkml:trace>
  <inkml:trace contextRef="#ctx0" brushRef="#br0" timeOffset="22018.49">27323 8749 0,'-53'-35'31,"106"70"-31,-106-53 16,70 18-16,89 53 16,159 35-1,-159-70-15,229 53 16,194 34 0,-388-87-16,106 35 15</inkml:trace>
  <inkml:trace contextRef="#ctx0" brushRef="#br0" timeOffset="22718.42">28275 9419 0,'-18'18'16,"36"-36"-16,-53 124 31,35-71-31,0 1 0,0 34 16,88 89-1,-53-142-15,71 54 16,-71-71-16,71 18 16,0-18-1,-106-18-15,18 0 16,-124-35-1,-88 71 1,-35 53 0,176-54-16,-88 72 15</inkml:trace>
  <inkml:trace contextRef="#ctx0" brushRef="#br0" timeOffset="22918.27">29527 10866 0,'0'0'0,"18"0"16,-53-18-16,-18-17 15,0-1 1,53 19-16</inkml:trace>
  <inkml:trace contextRef="#ctx0" brushRef="#br0" timeOffset="24184.48">30074 11501 0,'-17'-36'32,"-1"1"-17,18 17-15,-18 1 16,1-1 0,-36 18-1,-18 18 1,54-18-16,-72 35 15,54-17-15,-35 52 16,-19 36 0,72-71-16,17 1 0,0 52 15,53-35 1,-36-53 0,1 0-16,35-18 0,106-105 15,-124 70 1,18 0-16,53-53 0,70-159 31,-141 195-31,1-1 0,17-52 16,17-107-1,-70 195-15,0 18 0,0-1 0,-18 18 32,-52 123-17,52-87-15,-35 140 16,-17 106-1,70-176-15</inkml:trace>
  <inkml:trace contextRef="#ctx0" brushRef="#br0" timeOffset="24635.32">30551 11871 0,'0'18'32,"0"-36"-32,0 53 15,0-17-15,0 52 16,0 124 0,0-17-1,-18-1 1,18-158-16,-18 35 15,1-53-15,17-18 0,-18-17 16,18 0-16,-18-107 16,1-246-1,70 53 1,17 71 0,-35 228-16,36-52 15,35 35 1,-89 53-1,72 18 1,-19 70 0,-70-53-16,0 36 15,-88 35 1,70-71-16,-70 18 16,53-35-16</inkml:trace>
  <inkml:trace contextRef="#ctx0" brushRef="#br0" timeOffset="24835.36">31609 12347 0,'0'0'0,"-35"0"32,35-17-32,-18 17 0</inkml:trace>
  <inkml:trace contextRef="#ctx0" brushRef="#br0" timeOffset="26084.67">29157 12206 0,'53'0'47,"176"35"-31,-158-35-16,-1 18 15,89 17-15,194 18 16,-247-35-16,-18-18 16,124 35-16,317 0 15,-441-17 1,18 0-16,53-1 0,-71 1 15,88 17 1,-141-17-16,1-18 0,17 18 16,-36-1-1,-17-34-15,0-1 16,0 0-16,0 1 0,0-54 16,18-88-1,-18 124-15,0-141 16,-18-124-1,18 229-15,-17-17 0,-1-71 16,-17-158 0,17 246-16,0 18 0,-34-105 15,-54 34 1,88 106-16,-70-34 16,53 34-16,-89-35 15,71 53-15,18-18 16,-89 1-16,72 17 15,-1 0-15,-71 0 0,-229 17 32,283-17-32,-177 18 15,-18-18 1,212 0-16,-70 0 16,70 0-1,53 18 16,-18 52-15,18-52-16,-35 70 16,-53 106-1,70-123-15,-70 123 16,-71 176 0,124-299-1,-18 123-15,35-141 16,-17 88-16,35-106 15,0 53 1,0-53-16,0-17 0,18 17 16,-18-17-16,35 35 15,18 0 1,-18-36-16,106 36 16,142 18-1,105 17 1,17 0-1,-299-52-15,176 16 16,1-16 0,-230-36-16,-18 0 0,53 17 15,-70-17-15,-18-35 47,0 17-31,-18-34-1,0 34 17</inkml:trace>
  <inkml:trace contextRef="#ctx0" brushRef="#br0" timeOffset="32834.81">17145 17709 0,'0'-17'16,"-35"-18"-1,17 17 1,0-17 0,18 17-1,-35-17-15,-35-1 16,52 19-1,-17-1-15,-36-17 16,-35 17 0,89 18-16,-19 53 15,19 53 1,17-71-16,0 89 16,88 17-1,35-124 1,19-122-1,-1-107 1,-53-53 0,-71 212-16,-17-123 15,-35 17 1,18 142-16,-1-1 16,0 18-16,-17 88 15,35 89 1,0 34 15,0-158-31,35 71 16,-17-71-16</inkml:trace>
  <inkml:trace contextRef="#ctx0" brushRef="#br0" timeOffset="33335.23">17868 17657 0,'-35'35'32,"70"-70"-32,-105 140 15,70-87 1,0 17-16,17 36 0,36 193 31,-35-211-31,17 88 16,-35-88-16,35 36 15,-35-54 1,0-53-16,-17 18 0,-1-53 16,0 18-16,-52-106 15,-71-230 1,70 36-1,54 71 1,17 228-16,53-69 16,35 69-1,-53 36-15,36 36 16,34 105 0,-87 17-1,-71 1 16,35-141-31,-17 17 0,-18 0 16,-105 18 0,122-53-16,-17 0 0</inkml:trace>
  <inkml:trace contextRef="#ctx0" brushRef="#br0" timeOffset="34300.76">17886 16775 0,'0'0'0,"-88"-71"15,-124 0 1,159 54-16,-18-1 0,-140-17 16,-89-18-1,247 53-15,-141 0 16,0 106 0,35 105-1,124-140 1,0 17-16,-36 71 0,53-71 15,-34 300 1,104-35 0,-34-265-16,106 106 15,123-17 1,-177-142-16,195 18 16,140-88-1,-281 17-15,-1 0 0,248-105 16,105-124-1,-370 176-15,141-140 16,-141-36 0,-124 176-16,0 18 0,-88-70 15,36 70-15,-195-141 16,-299-71 0,123 159-1,88 142 1,283-1-1,-1-17-15</inkml:trace>
  <inkml:trace contextRef="#ctx0" brushRef="#br0" timeOffset="35293.11">18944 17780 0,'0'0'0,"-106"-18"16,53 1 0,36 17-1,34 17 1,1-17 0,70 36-16,124-19 15,-142-17-15,-17 0 16,88 0-16,-70-17 15,211-19 1,-70-17 0,-89 1-1,-123-1 1,-17 35-16,-71-35 16,-89 0-1,124 35-15,18 1 0,-53-1 16,35 1-1,71 34 1,70 36 0,141 35-1,-194-52 1,53-1-16,54 88 16,-160-17-1,-88 18 1,71-107-1</inkml:trace>
  <inkml:trace contextRef="#ctx0" brushRef="#br0" timeOffset="37684.17">21078 17427 0,'0'88'32,"-17"265"-1,140 18 0,1-283-15,-89-88-16,0 0 0,54 0 15,105-106 1,-159 71-16,18-71 16,-53-35-1,-36 105-15,-34-16 16,35 34-16,-54 0 15,1 36 1,71 0-16,17 17 16,35 35-1,106-52 1,53-36 0,-141 18-16,106-35 15,-1 17 1,-122 1-16,34-1 15,-70 36 17,-88 17-17,-35 18 1,105-35-16,-70 35 16,52 70-1,36-105-15,36 35 16,-19-36-16,72 1 15,87-36 1,0-35 0,-87-53-1,-72 89-15,18-71 16,-70 17 0,0 53-16,-53-34 15,-36 34 16,89 18-31,17 0 0,1 18 0,-1-18 0,0 17 16,1 1-16,-1 35 16,53 35-1,-17-70-15,53 34 16,70-16 0,-88-36-16,-18 0 0,35-18 15,107-35 1,-159 36-16,52-1 15,-17 0 1,-88 36 31,-89 0-31,36-1-1,70 54 1,18-54-1,0 36 1,106 18 0,-35-53-1,88-36 1,-142 0-16,71-17 16,-35-53-1,-35 70-15,-18-52 16,-71-1-1,36 53-15,0 1 0,-36-1 16,-87 0 0,140 36-16,-35 0 15,53 35 1,71 0 0,-54-36-16,71 1 15,53-18 1,-105 0-1,-1-18-15,53-35 16,36-53 0,-71 36-16,-36 35 0,1-18 15,52-124 1,-52 1 0,-18 158-16,-18-17 0,1 0 15,-89 70 1,88 0-16,-52 53 15,-1 107 1,54-160-16,-1 124 16,36 35-1,-1-159-15,18 71 16,89-36 0,-18-70-1,-18-35 1,0-71 15,-53 0-15,-35 89-16,0-19 0,-17 1 15,-1 17-15,1 18 0,-54-17 16,-35 70 0,71-36-16,-36 72 15,54-72-15,-1 71 16,18-52-16,0-19 0,0 19 15,0-19-15,18 1 0,17 17 16,71 18 0,-18-53-1,0-35 1,0-36 0,-17-17-1,-53 53-15,-18 17 16,17-52-16,-17 52 15,0-17-15,0 17 0,-17-17 16,-36-1 0,0 36-1,0 18 1,18 17-16,17-17 16,18 17-1,0 1 1,18-19-1,-1-17 189</inkml:trace>
  <inkml:trace contextRef="#ctx0" brushRef="#br0" timeOffset="39836.04">23654 18062 0,'0'-17'0,"-36"17"16,-16-18-1,34 18 1,-17 18-16,-18 17 31,35-18-31,0 19 16,-17 34-1,18-52-15,17 0 0,0-1 0,0 19 16,35 16 0,18-16-1,17-36 1,-52 0-16,35-18 15,0-35 1,-36 53-16,-17-17 0,36-19 16,-19 1-1,-17 17 1,18 18 93,0-17-93,17-1 0,18-35-1,-36 35-15,19-34 16,-1-1-1,-17 53-15,-18-36 16,0 19 0,0-1-1,-36 18 1,19-18 0,-1 18-1,0 18 95,1-18-95,-1 0 1,-35 0-1,36 0-15,-1 0 0,-17 0 16,17 0-16,-17 18 0,-36-18 16,1 35-1,52-17-15,-35-1 16,35 1 0,-17 35-16,35-36 0,0 54 15,0 17 1,18-70-1,-1 0-15,19 34 16,52-16 0,0-19-1,-70-17-15,52-17 16,36-19 0,-88 19-16,-1-1 0,36-17 15,18-18 1,-53 53-16,-1-18 15,1 1 1,-1-1 0,1 18-16,17-18 15,18-35 1,-35 53-16,0-17 16,-1-1-16,-52 53 62,-53 18-46,70-35-16,-35 0 15,-35 52 1,70-17 0,36 0-1,-18-35-15,53-1 16,-35-17-16,52 0 15,18-35 1,-70 17-16,0 1 0,34-18 16,-16-36-1,-36 36 1,-36 17 0,19 18-1,-18 35 16,35-17-31,0 35 16,17 17 0,54-52-1,-18-18 1,-18-18-16,18-17 16,17-35-1,-52 52-15,17-17 16,-35 17-1,0 36 1,-17-1 0,-1 19-1,0-1 1,54-35 0,17-18-1,-18 1 1,-35-19-16,0-70 31,-35 71-31,35 18 0,0-36 16,70-36-1,-52 72-15,-1-1 16,1 36 0,17 52-1,-35-52-15,36 70 16,-19-17-1,-17-54-15,-35 1 16,17-18-16,1 0 16,-1 0-16,0-71 15,71-34 1,-35 87 0,35-35-1,-18 53-15,-35 18 31,0 17-15,0 36 0,0-54-16,0 1 0</inkml:trace>
  <inkml:trace contextRef="#ctx0" brushRef="#br0" timeOffset="40886.76">27129 17445 0,'0'-18'16,"0"36"31,0 70-32,0-53 1,0 89-1,53 123 1,-18-212-16,35 71 16,54-18-1,-1-88 1,-87 0-16,34-35 16,1-36-1,-71 54-15,0-19 0,0-34 16,-71-1-1,36 36 1,17 35-16,1 35 16,17 18-1,0-35 1,35-18-16,53 17 16,-53-34-1,-17 17-15,53-18 0,34-17 31,-34-18-15,-53 35 0,-36 71 15,0 35-15,1-52-16</inkml:trace>
  <inkml:trace contextRef="#ctx0" brushRef="#br0" timeOffset="41069.18">27958 17480 0,'0'0'16,"-53"-18"15</inkml:trace>
  <inkml:trace contextRef="#ctx0" brushRef="#br0" timeOffset="41386.33">28063 18062 0,'0'0'0,"18"106"16,-18-88-16,53-36 31,88-88-15,-88 71 0,71-124-16,-19-52 15,-87 158 1,35-106-1,-53 0 1,-35 159 0,-36 106-1,53-53-15,-34 88 16,16 35 0,36-140-16,0 34 0</inkml:trace>
  <inkml:trace contextRef="#ctx0" brushRef="#br0" timeOffset="41586.81">28205 17674 0,'0'0'0,"17"35"31,18-35 1,-17 0-32</inkml:trace>
  <inkml:trace contextRef="#ctx0" brushRef="#br0" timeOffset="41968.7">28575 18133 0,'-35'53'15,"70"-106"-15,-35 70 32,123-87-17,-70 52 1,0-17-16,88-71 15,36-53 1,-212 124 0,-54 0-1,54 35-15,-36 0 16,1 35 0,52-17-16,1-1 15,70 36 1,35 0-1,-18 0 1,-34 35 0,-54 0-1</inkml:trace>
  <inkml:trace contextRef="#ctx0" brushRef="#br0" timeOffset="42489.55">28734 18133 0,'0'0'0,"35"17"16,0-17-16,53 36 16,71-19-1,-123-17-15,69-17 16,36-54 0,-123 53-16,53-52 15,-54-36 1,-17 88-16,0 1 0,0-36 15,-53-18 1,36 71 0,-19 71-1,36-53 1,-17 52-16,17 106 16,17-140-1,-17-19-15,36 19 0,52-1 31,-70-35-31,17 0 0,18-18 16,-18 18-16,36-70 16,52-89-1,-105 106-15,35-88 16,-36 88-16,-17 0 0,36-53 16,-19-70-1,-17 158-15,0 1 0,18 17 16,-18 17-1,0 19-15,17-19 16,-17 54-16,-70 140 16,52-158-16,-52 124 15,17 17 1</inkml:trace>
  <inkml:trace contextRef="#ctx0" brushRef="#br0" timeOffset="42686.16">29651 17586 0,'0'0'15,"88"-18"1,-17-17-1,-18 17 1</inkml:trace>
  <inkml:trace contextRef="#ctx0" brushRef="#br0" timeOffset="45540.47">27252 15610 0,'0'0'0,"-53"-17"31,71 17-16,17 0-15,71 0 16,70 0 0,-123 0-16,71 53 15,-36 70 1,-88-88 0,-35 89-16,-54-1 15,1-52 16,71-71-31</inkml:trace>
  <inkml:trace contextRef="#ctx0" brushRef="#br0" timeOffset="45823.66">28575 15557 0,'0'-17'0,"0"34"0,0-17 16,-18 0-1,18 36-15,-35 123 31,35-124-31,-18 88 16,18 36 0,0-141-16</inkml:trace>
  <inkml:trace contextRef="#ctx0" brushRef="#br0" timeOffset="46219.9">29157 15628 0,'-53'-18'32,"106"36"-32,-159 70 15,89-70 1,-1 17-16,18 18 0,-18-18 0,1 106 31,17-105-31,17-19 0,1 19 16,88-1-1,-71-53-15,-17 18 0,52-35 16,54-71 0,-54-17-1,-70 87-15,0-52 16,-88-18-1,53 89-15,0 17 0,-89-18 16,-52 36 0,140-1-16,-34 36 15</inkml:trace>
  <inkml:trace contextRef="#ctx0" brushRef="#br0" timeOffset="46903.21">29545 15187 0,'-35'-53'31,"88"36"0,53 17-15,-71 0-16,0 0 0,36 17 15,-18 18 1,-89-52 31,-87-36-32,105 53-15,-17-18 0,-53 18 16,-18 36 0,18 34-1,70 18 1,36-70-16,52 52 16,71 1-1,-105-53 1,-1 17-16,88 18 15,-17 17 1,-88-34-16,0 17 16,-18-36-16,0 1 0,-36 17 15,-34 0 1,34-35-16,-69 0 16,-89-35-1,158 35-15,1-17 16,17-1-16,-17 18 0</inkml:trace>
  <inkml:trace contextRef="#ctx0" brushRef="#br0" timeOffset="47470.74">30074 15857 0,'-17'0'16,"17"-17"-16,-18 17 15,0 0 1,36 0-1,53 17 1,-54-17-16,71 0 16,-52 0-16</inkml:trace>
  <inkml:trace contextRef="#ctx0" brushRef="#br0" timeOffset="47674.72">30057 16122 0,'0'0'0,"-89"18"16,54-18 0,53 0-1,52-18 1,107-17-1,-142 35-15</inkml:trace>
  <inkml:trace contextRef="#ctx0" brushRef="#br0" timeOffset="48319.29">30815 15787 0,'0'35'31,"0"36"-15,0-36-16,0 53 16,0 36-1,0-107-15,-18 71 16,1-52 0,17-107 15,0-88 0,0 124-31,0-18 0,17-35 16,19-88-1,-36 158-15,0 0 0,0 1 16,17 34 0,-17 1-16,36 35 15,-1 70 1,-35-87-16,0-1 0,18 18 15,17 88 1,-17-71 0,-1-34-1,1-36 1,17-53 0,-35 35-16,53-70 15,18-141 16,-54 193-31,1-69 16,-1 34-16</inkml:trace>
  <inkml:trace contextRef="#ctx0" brushRef="#br0" timeOffset="48990.76">31432 15363 0,'-194'-141'31,"388"282"-31,-617-405 16,353 246-16,-177-52 15,-177-19 1,301 89-16,-248-17 15,248 17-15,-265 35 16,-124 53 0,389-52-16,-230 69 15,-88 142 1,371-194 0,-72 141-16,125 106 15,52-229 1,106 140-16,230 36 31,-266-211-31,37 17 0,140 17 16,600-17-1,-159-88 1,-159-36 0,-458 36-16,106-53 15,-71-106 1,-141 123-16,0 1 0,-35-89 15,-1 71-15,-175-300 16,-89 70 0,212 248-16,-177-54 15,-88 124 1,283 18 0</inkml:trace>
  <inkml:trace contextRef="#ctx0" brushRef="#br0" timeOffset="62987.08">13670 17321 0,'0'0'0,"-18"18"16,-17 0-1,35-1 1,35 1-1,-17-18-15,53 0 16,158 0 0,-158-18-1,140-17-15,124 0 16,-246 35 0,-1 0-16,70 0 0,125 17 15,-230 1 1,105-18-1,-34-35 1,-107 17-16,-17 0 16,-70-52-1,35 52-15,-89-35 16,-123-52 0,194 87-16,18 0 0,-18 1 15,18-1-15,-71-17 16,53 17-1,35 18 1,18 18 0,18-1-16,17 1 15,71 53 1,-71-54-16,54 54 16,69 87-1,-122-122 1,17 70-1,-18 17 1,-35-88-16,-35 18 16,-71 0-1,71-35-15,-36-18 16,-35-18 0,88 18-1,18-17 1,0-1-16,18-17 15,17-36 1,-17 36-16,0-36 16,-1-88-1,-17 142 1,0-71-16,0 70 16,-17-35-16,-1 35 15,18 1 1,-35 52-1,17-17-15,0 70 16,-34 124 0,34-71-1,18-71 1,18-70-16,17-53 31,18-123-15,-18 35-1,-35 35 1,0 88-16,0 1 16,-35 70-1,-1 70 1,36-88 0,0 18-16,-17 18 0,17 70 31,0-123-31,17-1 15,19-52 1,-36 17-16,53-52 16,0-107-1,-53 160-15,17-36 16,-17-18 0,-17 107-1,-1 69 1,18-69-16,-18 87 15,18-17 1,0-88 0,53-71-1,-35 17 1,17-52-16,0-53 31,-35 106-31,0 0 0,0-18 16,0 17-1,0 54 1,-35 88 0,35-71-16,-17 36 15,17-1 1,0-35 0,17-17-1,1-18-15,-1 0 16,36-70-1,0-1 1,-35 0 0,-18 54-16,0 52 31,-35 106 0,-1-35-31,19-53 31,17-35-31,17-54 32,1-52-17,-18 70-15,18-34 16,-1 16 0,-34 72 15,-1 34-16,18-52-15,-35 17 16,17 0 0,0-35-1</inkml:trace>
  <inkml:trace contextRef="#ctx0" brushRef="#br0" timeOffset="69236.89">15275 15222 0,'0'-88'31,"-17"88"-15,-1 71 15,-17 52-15,17-88 0,18 18-16,-18 0 0,1 0 0,-36 177 31,-35-1-16,70-176-15,0-18 0,-35 71 16,18-53 0,35-71-1,-17-52 1,17 34-16,-36-70 16,-34-52-1,34 105 1,1 18-1,35 52 1,0 36 0,0-35-16,35 52 15,1 54 1,-19-107-16,19 72 16,-1 16 15,-17-52-16,-1-35 1,1-18 0,-1-18-1,-17 1-15,18 17 0,-18-18 16,18-17 0,-1 35-16,1-18 15,-18-17 1,18 35-16,-18-18 15,17 1 1,-17-1 15,-17-17-15,-1 17 0,-17-17-16,-53-36 15,70 71 1,-17-35-1,-18 0 1,70 35 31,1 0-31,0 0-16,35 17 15,52 19 1,-87-36-16,0 17 15,17 1-15,36 17 16,-54-35-16,1 18 16,-1-1-1,-105-34 48,71 17-48,-36-18 1,53 0 0,0 36 31,35 0-32,-17-18 1,-1 17-1,-52-34 17,-18-19-17,18 36 1</inkml:trace>
  <inkml:trace contextRef="#ctx0" brushRef="#br0" timeOffset="201197.56">22472 8202 0,'0'0'0,"0"-70"31,0-1-15,18 53-16,34-70 16,54-88-1,-70 123 1,-1 18-16,53-89 0,159-211 16,-194 264-1,106-123-15,35 36 31,-159 122-31,36-17 16,-54 36-16</inkml:trace>
  <inkml:trace contextRef="#ctx0" brushRef="#br0" timeOffset="201512.47">23019 6632 0,'35'-53'32,"-17"36"-32,-71 87 0,264-229 31,-175 142-31,70-18 15,70-18 1,-53 53 0,-52 70-1,-53-52-15,-18 70 16,0 53 0,0-106-16,0 54 15</inkml:trace>
  <inkml:trace contextRef="#ctx0" brushRef="#br0" timeOffset="202278.58">24606 6332 0,'-35'-35'31,"35"17"-15,0 36-16,0 17 16,-18 71-1,18-71-15,0 1 16,0 34-16,0 36 16,0-88-1,0-1-15,0 1 31,0-36-31,0-17 16,0-88 0,0 87-16,0-17 0,0-105 15,36-54 1,17 71 0,-53 123-16,17 1 15,18 70 1,1 70-1,-19-88-15,1 1 0,0 52 16,17 71 0,-35-124-16,18 0 15,-1-88 17,36-88-17,-35 106 1,17-124-1,36 0 1,-54 142 0,-17 105-1,18-53-15,-18 124 16,0 53 0,0-160-16,17 54 15,1-18-15</inkml:trace>
  <inkml:trace contextRef="#ctx0" brushRef="#br0" timeOffset="202444.71">25947 6791 0,'0'0'0,"-53"0"31</inkml:trace>
  <inkml:trace contextRef="#ctx0" brushRef="#br0" timeOffset="203216.46">24941 5486 0,'-264'-53'31,"528"106"-31,-563-106 0,246 53 16,17 17-16,-17 1 0,-35 17 15,-159 124 1,212-106-16,-88 123 16,17 124-1,106-229-15,0 140 16,88 19-1,-53-195-15,0 18 0,54 18 16,246 34 0,-247-105-1,177 0-15,70-88 16,-265 71 0,124-107-16,-17-123 15,-160 159 1,1 17-16,0-105 15,-89-194 1,36 317-16,-142-53 16,-193 88-1,246 36-15</inkml:trace>
  <inkml:trace contextRef="#ctx0" brushRef="#br0" timeOffset="204346.09">23477 5874 0,'-53'0'16,"18"0"-1,18 0 1,-19 0-1,-17 17 1,36-17-16,-1 0 0,-17 36 16,-89 17-1,107-36-15,-19 1 0,-52 35 16,18 0 0,52-36-16,18 1 15,0 17 1,0-17-1,53 0 1,-18-18-16,-17 17 0,88-17 16,-71 0-16,106 18 15</inkml:trace>
  <inkml:trace contextRef="#ctx0" brushRef="#br0" timeOffset="204581.58">22701 6491 0,'0'0'31,"-17"18"-31,193-18 16</inkml:trace>
  <inkml:trace contextRef="#ctx0" brushRef="#br0" timeOffset="207384.64">20832 9013 0,'17'0'47,"265"0"-16,248 18 1,105 0-1,-530-18-31,160 17 15,17-17 1,-211 0-16,-18 0 0,35 0 16,71 18-1,-106-18 1,-71 0 62</inkml:trace>
  <inkml:trace contextRef="#ctx0" brushRef="#br0" timeOffset="208812.41">24236 7108 0,'0'0'0,"53"0"62,123 53-46,-17-35 0,70 35-1,-176-53-15,0 18 0,35-1 16,36 1-1,-107-18-15,-34 0 32,-107-35-17,71 17-15,-158-17 16,-125-18 0,248 35-1,-141 0 1,17 18-1,195 0-15,34 0 16,1 0-16,88 18 16,141 17-1,-177-35-15,160 36 16,17-19 0,-212-17-16,18 18 0,17-18 15,-123-35 16,-105-1-15,105 19-16,-124-1 16,-52-17-1,194 35-15,-1-18 16,-34 18-16,88 0 16,158 35 15,-70-17-31,35 0 15,106 35 1,-177-53-16,-34 17 0,52 1 16,-35-18-1,-106 0 1,-106-35 0,106 35-16,-106-36 15,-52 19 1,123 17-1</inkml:trace>
  <inkml:trace contextRef="#ctx0" brushRef="#br0" timeOffset="214662.14">26970 5874 0,'0'0'0,"-35"-18"32,-36 18-17,53 0-15,-52 18 16,-36-1 0,88 1-16,-87 17 15,16 18 1,19-18-1,52 1 1,0-36-16,18 35 16,18 18-1,0-35 1,-1-1-16,54 36 0,52-18 16,1 1 15,-18-1-31</inkml:trace>
  <inkml:trace contextRef="#ctx0" brushRef="#br0" timeOffset="-214584.43">26352 6579 0,'-35'18'0,"70"-36"0,-140 54 16,87-36-16,124 0 47,-36 0-31,318 17 15,-317-17-31</inkml:trace>
  <inkml:trace contextRef="#ctx0" brushRef="#br0" timeOffset="-214299.33">27887 6050 0,'-18'0'16,"36"0"-16,-71 0 0,53 88 46,-35 53-30,17 18 0</inkml:trace>
  <inkml:trace contextRef="#ctx0" brushRef="#br0" timeOffset="-213900.36">28222 6385 0,'0'0'0,"-53"-35"16,36 70 15,-1 89-16,18-54 1,53 18 0,-35-70-16,-1 0 0,36 17 15,35-35 1,-70 0-16,53-18 16,-1-52-1,-52 52-15,-1-52 16,-17-71-1,-88 52 1,-35 54 0,105 35-16,-70 18 15</inkml:trace>
  <inkml:trace contextRef="#ctx0" brushRef="#br0" timeOffset="-213234.44">29016 5680 0,'0'0'0,"-159"-106"16,159 88-16,-17 18 15,87 0 32,124 36-16,-176-36-31,35 0 16,-36 0 0,-70-18 15,-70 0-15,88 18-16,-89 0 15,18 18 1,89-18-16,-1 0 0,-17 18 15,17-1-15,-52 36 16,70 18 0,17-1-1,71-17 1,-52-35 0,70 35-16,35 17 31,-124-52-31,36 17 15,-53-17-15,0 17 16,0 0 0,-17-17-16,-54 0 15,-105-1 1,140-34-16,-52-1 16,71 0-16,-36 1 0</inkml:trace>
  <inkml:trace contextRef="#ctx0" brushRef="#br0" timeOffset="-213067.44">29527 6368 0,'0'0'0,"0"17"15,-17 1 16,-1-18-31</inkml:trace>
  <inkml:trace contextRef="#ctx0" brushRef="#br0" timeOffset="-212351.1">24077 6667 0,'0'0'0,"-18"18"15,54 17 17,87 1-17,142-19 1,176 36 0,-318-35-16,336 35 15,246 70 1,-511-105-16,530 105 15,34 1 17,-634-107-32,87 19 0,107-1 15,-195-35 1,-105-18 0,-36 18-1,-35-17-15</inkml:trace>
  <inkml:trace contextRef="#ctx0" brushRef="#br0" timeOffset="-212033.68">24218 7073 0,'-35'18'0,"70"-36"0,-70 53 16,70-17-1,71-18-15,194 18 16,-194-18 0,246 0-16,478 35 31,-654-35-31,406 53 15,176 0 1,-581-36-16,264 19 16,-335-19-16</inkml:trace>
  <inkml:trace contextRef="#ctx0" brushRef="#br0" timeOffset="-211766.7">24959 7179 0,'-106'18'0,"212"-36"0,-282 71 31,229-35-31,211-1 16,283 18 0,-388-17-16,387 0 15,-157 17-15</inkml:trace>
  <inkml:trace contextRef="#ctx0" brushRef="#br0" timeOffset="-205863.99">25312 11977 0,'0'0'0,"-53"-18"15,35 18-15,-52 0 16,-19 18-1,72-18-15,-54 35 16,-17 18 0,53-53-16,-36 71 15,18 17 1,18 0 0,35 18 15,0-71-31,18 53 15,52 36 1,18-54 0,54-34-1,-107-19-15,0-17 0,53 0 16,106 0 0,-158-17-16,87-19 15,36-87 1,-142 105-16,19-88 15,-36-35 1,-18 106 0,-52-89-16,-54 19 15,89 87 1,-71-17-16,-106 70 31</inkml:trace>
  <inkml:trace contextRef="#ctx0" brushRef="#br0" timeOffset="-204504.49">25717 13794 0</inkml:trace>
  <inkml:trace contextRef="#ctx0" brushRef="#br0" timeOffset="-190516.05">24236 7020 0,'0'0'0,"17"18"0,160 0 31,52-36-15,-176 18-16,88-18 15,106 18 1,-194 0-16,0 0 0,53 0 16,-53 0-16,70 0 15,18 0 1,-123 0-16,0 0 15,-1 0 1,-34 0 312,-1 0-250,0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4:25:16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12259 11148 0,'0'0'0,"18"17"15,17 19 1,-17-36-16,17 0 15,35-18 1,-17-17 0,18-18-1,-53 53 1,-1-18-16,36 1 0,0-1 31,-35 18-31,-1 0 0,1 18 0,35-1 16,-53 1-16,17-1 15,19 36-15,17 53 16,-53-88 0,17 0-16,1 17 15,0-18-15,52 36 32,-17-70-17,0-1 1,18-17-1,-54 35-15,36-18 16,35 1 0,-70 17-16,35 0 15,0 17 1,-36-17-16,1 18 16,0-18-1</inkml:trace>
  <inkml:trace contextRef="#ctx0" brushRef="#br0" timeOffset="921.99">14499 11800 0,'0'0'0,"18"18"16,-18 17 31,0 1-32,0-19-15,0 36 0,17 71 32,19-19-17,-19-87-15,1 35 16,17 0-1,-35-35-15,18 17 16,0 0 0,-1-35-16,1 18 15,-1-18 1,1 0-16,17 0 16,1-18 15,34 0-16,-35 18 1,-17 18-16,17 0 31,89 141 1,-106-142-32,-1 1 0,18 17 15,-35-17-15,53 35 16,-35-36-16,17 19 15,18 16 1,-35-52-16</inkml:trace>
  <inkml:trace contextRef="#ctx0" brushRef="#br0" timeOffset="2970.01">10125 16140 0,'0'0'0,"-18"0"0,-70-18 16,17 18 0,18 18-1,36-18-15,-1 0 16,0 0-1,36 17 17,0 18-17,-1-17-15,1 35 16,17 35 0,-17-70-1,-18 0-15,18 17 0,52 71 16,-52-89-1,17 36-15,53 0 32,-70-35-32,52-18 15,36-53 1,-70 35-16,69-35 16,72-70-1,-18 70 1,-36 35-1,-105 18-15,52 0 16,18 18 0,-52-18-16,17 35 15,70 71 1,-52-35 15,17-19-15,-71-52-16,177-35 15,-70-35 1,-89 52-16,1 0 16,34-17-1,89-18 17,-124 53-32,36 0 15,70 53 1,-53-18-1,53 54 1,-35-37 0,35-16-1,-106-36-15,53-18 16</inkml:trace>
  <inkml:trace contextRef="#ctx0" brushRef="#br0" timeOffset="3921.89">16598 16210 0,'-70'0'31,"52"0"-31,106 0 0,-194 0 31,106 18-31,18-1 0,70 72 16,-53-54-1,1 18-15,-1 0 0,0 0 0,142 176 32,-142-176-32,18 0 0,17 17 15,89 71 1,-106-123-16,53 17 16,70-35-1,-123 0-15,0 0 16,35-35-16,142-71 15,-19 0 1,19 36 0,-36 52-1,-71 36 1,-35 35 0,-52-53-1,34 53-15,89 0 16,-124-53-16,89 0 15,52 0 1,18 0 15,-159 0-31,283-71 32,-18-35-17,-247 89-15,123-54 16,-105 53-16,52-17 15,-35 17-15</inkml:trace>
  <inkml:trace contextRef="#ctx0" brushRef="#br0" timeOffset="5229.95">25153 16686 0,'0'0'0,"-18"-35"16,-17 17-1,17 1 1,54 17 15,-36 17-15,17-34 15,19 17-15,-36-18-16,0-17 31,-89 0-15,54 17-16,-106-53 15,-106 1 1,177 52-16,-1 1 16,-70-1-16,70 18 15,-140 0-15,-54 71 16,212-54-1,-17 36-15,52-35 16,0-1-16,18 1 31,18-18-31,0 0 0,52 18 32,-140-18-1,-89 0-16,106 0-15,-159 0 16,-158 0 0,264 0-16,-17 0 0,-1 17 0,1-17 15,-459 0 1,264-17 0,177 17 15,141 17-16,53 19 1,-35-19-16,-1 1 16,54 35-1,70 88 17,-124-124-32,-17 1 15,-17-18 1,-142-35-1,106 17-15,-106-52 16,-52-19 0,-1 19-1,159 70-15,-70-18 16,87 18-16,-69 18 16,16 17-1,54-35 16,88-53-15,-35 18-16,35-36 31,35-105 1,-88 158-32,0 1 0,0-1 15,-71-17 1,-35 17-1,89 18-15,-71-17 16,17 17 0,53 0-16,1 0 15,70 0 1,35 0 0</inkml:trace>
  <inkml:trace contextRef="#ctx0" brushRef="#br0" timeOffset="5980.15">21096 16263 0,'18'18'31,"-36"-36"-31,71 18 47,0-18-32,0 18 17,35 18-17,-70-18-15,158 71 32,-52-18-17,-107-53-15,36 17 16,-35-17-16,17 18 15,-17-18 1,-1 17 0,-17-34 15,0-36 0,0 35-31,0-17 0,0 17 16,18 36 15,70 17 0,-53-35-31,142 18 32,-160-18-32,54-18 15,0 1 1,-54 17-16,1 0 15,-36 17 1,1-17 0,-54 0-16,53 0 15,-17 18-15,-35-18 0,34 0 16,-52 18-16,53-18 16</inkml:trace>
  <inkml:trace contextRef="#ctx0" brushRef="#br0" timeOffset="76282.3">11695 8908 0,'0'0'0,"-18"-71"31,-35 106-15,-18 71-1,36-35 1,35-54 15,18-17-31</inkml:trace>
  <inkml:trace contextRef="#ctx0" brushRef="#br0" timeOffset="77126.88">11377 8590 0,'0'53'0,"0"-106"0,88 406 31,-70-318-31,123 106 31,-35-123-15,-89-36-16,36-17 16,18-71-1,-53 71-15,-1-89 16,-34-17-1,-1 124 1,0 17-16,-17-18 0,-53 89 31,53-36-31,17 0 0,-70 106 16,70-88-16,0 106 16,36-53-1,106 70 1,-89-141-16,71 71 15,17 35 1,-105-105-16,-1 17 0,-17 35 16,0-35-16,0 0 0,-35 35 15,-141 123 1,35-122 0,52-72-1</inkml:trace>
  <inkml:trace contextRef="#ctx0" brushRef="#br0" timeOffset="77827.37">11201 8255 0,'0'0'0,"17"18"15,107 123 1,-107-106-16,19 18 0</inkml:trace>
  <inkml:trace contextRef="#ctx0" brushRef="#br0" timeOffset="80447.35">12118 10566 0,'0'0'0,"0"17"15,-18-17 1,1 0-16,-1 0 15,18 18 204,0-36 141,18 18-142,-1-17-77,-34 17-110,17 17 79,0-34-48</inkml:trace>
  <inkml:trace contextRef="#ctx0" brushRef="#br0" timeOffset="85247.03">11324 8449 0,'0'0'0,"0"-18"16</inkml:trace>
  <inkml:trace contextRef="#ctx0" brushRef="#br0" timeOffset="85466.71">11377 8608 0,'0'-18'0,"0"36"0,-35-71 16,35 35-16,-18 1 15,18 34 17,0 36-32,35 0 15</inkml:trace>
  <inkml:trace contextRef="#ctx0" brushRef="#br0" timeOffset="87446.63">12771 8537 0,'35'0'32,"124"-176"-17,-124 123-15,124-123 16,70-54-1,-194 195-15,71-53 16,-71 70 0</inkml:trace>
  <inkml:trace contextRef="#ctx0" brushRef="#br0" timeOffset="112517.11">14058 12418 0,'0'0'0,"35"35"15,1-35 1,-19-18-16,54-52 15,123-212 17,-141 211-32,-18 1 0,18 17 0,106-159 31,-142 194-31,1-17 31,0 53 32,-1-1-48,-17 1 1,0-36-16,-17 18 31,-1 0 0,18 18 1</inkml:trace>
  <inkml:trace contextRef="#ctx0" brushRef="#br0" timeOffset="119097.1">5521 8678 0,'53'-53'16,"282"-335"15,-159 194-15,354-317-1,-442 423-15,159-106 16,-18 52 0,-194 125-1,-17 17 1,-36 0-1,-35 17 1,36-17-16,-1 0 16,0 0-1</inkml:trace>
  <inkml:trace contextRef="#ctx0" brushRef="#br0" timeOffset="120482.03">8449 8731 0,'0'0'0,"18"-17"16,70-89-1,-71-18 16,-34 107-31,-18-72 0,-36-34 16,53 88 0,-52-18-16,35 35 0,-54 18 31,1 35-31</inkml:trace>
  <inkml:trace contextRef="#ctx0" brushRef="#br0" timeOffset="121766.71">8326 8767 0,'0'0'0,"17"-18"0,54-53 16,-36 18-1,-17-17 1,-18 35-16,-36-36 15,-34-35 1,52 89 0,-17-36-16,-18 17 31,35 36-31,-87-17 31,34 52-31</inkml:trace>
  <inkml:trace contextRef="#ctx0" brushRef="#br0" timeOffset="123247.21">8220 9966 0,'0'0'0,"158"-141"15,-122 106 1,-19-18-16,54-212 15,-124 71 1,-53 123 15,-88 71-15,141 18-16,-70 35 16,87-18-16</inkml:trace>
  <inkml:trace contextRef="#ctx0" brushRef="#br0" timeOffset="125551.79">8555 11712 0,'0'0'0,"-71"18"15,18 17 1,36-17-16,-36 17 15,18 18 1,17-35 0,-17 35-1,17 70 1,18-88-16,0 195 31,53-107-15,-53-105-16,35 52 15,0 18 1,-35-70-16,18 0 0,0 17 16,52 53-1,-52-70-15,70 52 16,-17-34 0,-1-54-1,1-35 1,-54 35-1,19-17-15,-36 0 0,53-124 16,-36 18 0,-34-18 15,-19 71-31,19 53 0,-142-106 31,0 70-15,142 71-16,-1 18 0</inkml:trace>
  <inkml:trace contextRef="#ctx0" brushRef="#br0" timeOffset="126166.92">8378 12753 0,'0'0'0,"-70"0"15,52 0-15,-17 18 16,-18 34 0,35-16-16,-17 34 31,0 107-15,53-36-1,34 0 1,-34-106-16,35 36 15,-18-54-15,18 19 16,53-36 0,-88-18-16,-1 0 0,36-17 15,35-177 1,-52 1 0,-107 17-1,53 158 1,-123 19-16,88 34 0</inkml:trace>
  <inkml:trace contextRef="#ctx0" brushRef="#br0" timeOffset="126618.33">8414 14376 0,'0'0'0,"70"-18"0</inkml:trace>
  <inkml:trace contextRef="#ctx0" brushRef="#br0" timeOffset="126697.99">8608 14287 0,'35'-35'0,"-70"70"0,141-193 31,-106 122-31,17-16 0,-17-37 0,-88-87 15,53 141-15,-18 17 16,-124-17-16,1 88 16</inkml:trace>
  <inkml:trace contextRef="#ctx0" brushRef="#br0" timeOffset="131800.44">19914 8572 0,'-17'18'109,"70"-18"266,-1 18-359,-34-18-16,0 0 16,17 0-1,-17 0-15,-1 17 16,19-17 0,-19 0-1,1 0-15,35 0 16,-36 0-1,1 0 1,0 0-16,17 0 16,-17 18 15,-1-18-31,19 0 31,-1 0-15,-18 0-1,1 18 1,17-18 15,1 0-15,-19 0 0,36 0 15,-35 0-31,17 0 15,0 0 1,-17 0 0,0 0 15,17 0 0,-17 0-15,-1 0-1,1 0-15,0 0 16,17 0 0,0 0-1,-17 0 1,-1 0 0,36 0 15,-35-18-31,0 18 0,-1 0 0,36 0 31,-35 0-31,35 0 16,-36 0 31,-17 18-32,18-18 1,0 0-1,-1 0-15,1 0 16,-1 0 0,1 0-1,17 0 1,-17 0-16,0 0 16,35 0 15,-18-18-31,0 18 15,0 0 17,-17 0-32,0 0 15,17 0 1,-17-18-16,-1 18 16,19 0-1,16 0 1,1 0-1,-35 0-15,17 0 16,36 0 0,-1 0-1,1 0 1,-53-17-16,35 17 16,-36 0-16,71 0 15,18 0 1,-71 0-16,-17 0 15,88 0-15,17 0 16,1 0 0,-89 0-16,71-18 31,-71 18-31,1 0 0,140 0 31,-35 0-15,-106 0-16,36 18 15,35-18 1,-89 0-16,36 0 16,-35 0-16,0 0 15,17 0-15,-18 0 0,36 0 16,18 0 0,-36 0-16,18-18 15,18 18 1,-54 0-16,36-18 15,0 18 1,-18 0 0,18-17 15,18 17 0,-53 0 32,-1 0-48,1 0 1,-1 0 15</inkml:trace>
  <inkml:trace contextRef="#ctx0" brushRef="#br0" timeOffset="134046.86">26000 7955 0,'0'-18'15,"0"1"1,17-1 0,-17-17 15,-35 0-31,-18 17 15,53 0-15,-35 18 16,0 0 0,17 18-1,-17 35 1,-36 159 15,71-159-15,0-36-16,18 1 15,17-1 1,-17-34 0,35-36-1,-53 35-15,35-35 16,-17 36-16,-1-36 16,1 35 15,-18 0-31,0 36 15,0 0 17,0-1-1,0 1-31,0 88 31,0-53-15,17-36-1</inkml:trace>
  <inkml:trace contextRef="#ctx0" brushRef="#br0" timeOffset="134716.66">26423 7602 0,'0'0'15,"0"18"17,0 53-17,0-54-15,0 89 16,0 123 0,0-193-16,0 87 15,-18-88 1,18 36-16,-17-53 0,17 17 31,0-18-31,0 1 16</inkml:trace>
  <inkml:trace contextRef="#ctx0" brushRef="#br0" timeOffset="135597.1">26829 7990 0,'0'-17'94,"0"-36"-63,-18 0 16,-17 53-32,35 18 1,-71 87 0,54-105-16,17 18 15,-18 0 1,18-1-16,0 19 16,0 17-1,0-18 1,0-18-1,0 1 1,18 0 78,17-36-63,-17 18-31,34-53 31,-16 36-15,-19-1 0,-17 0-1,0-17 1,0-53-1,0 70-15,0-17 16,0 0 0,-53 35-1,1 0-15</inkml:trace>
  <inkml:trace contextRef="#ctx0" brushRef="#br0" timeOffset="136119.63">27605 8043 0,'17'0'63,"72"0"-47,-54 0-16</inkml:trace>
  <inkml:trace contextRef="#ctx0" brushRef="#br0" timeOffset="136296.85">27622 8255 0,'0'0'0,"-88"35"15,71-35-15,52 0 31,124-17-15</inkml:trace>
  <inkml:trace contextRef="#ctx0" brushRef="#br0" timeOffset="137201.77">28610 8114 0,'18'-18'15,"0"-17"1,-18 17 0,0-35 15,0 36-31,-36 17 15,1 17 1,-18 19 0,35-19-16,-34 36 31,34 53 0,36-88-15,17-36-1,-18 18-15,19-35 16,34-18 0,-34 18-1,-36 70 48,-18 71-32,18-89-31,53 19 16</inkml:trace>
  <inkml:trace contextRef="#ctx0" brushRef="#br0" timeOffset="142282.91">22437 9543 0,'-18'17'16,"0"-17"31,1-17-16,-19-1 16,36 0-47,-52 1 31,-19-19 0,-52-16 0,52 34-15,18 0 0,35 18-16,-35 0 15,-17 0 1,17 0 0,35 0-16,-17 0 15,-35 18 1,17 0-1,0-18 1,17 0 0,1 0-1,18 0-15,-1 17 16,-35-17 0,0 0-1,0 0 1,35 0-1,1 0-15,-36 0 0,-71 0 32,89 0-32,18 0 0,-54 0 15,-52 0 1,52 18 0,0-18-1,54 0-15,-36 0 16,35 0-16,-52 0 15,-54 17 1,89 1-16,0-18 0,-54 18 16,-16-1-1,52 1 1,17-18 0,19 0 15,-1 18-31,0-1 15,-17 19 1,-124 87 0,142-105-1,-1-1-15,1 1 16,-36 35 15,53-18-15,17 36-1,-17-54-15,18 36 16,17 35 0,-17-70-16,-1 35 15,19 0 1,-19-35-16,1-1 16,0 36-16,35 0 31,-36-35-31,18 17 0,-17-17 0,17-1 15,36 1 17,-53-1-32,17-17 0,18 0 0,123-17 31,124-1 0,-176 18-15,-89 0-16,-18 18 0,54-18 15,-53 0-15,17 0 0,18 0 16,-18 0-16,0 0 0,54-18 16,52 18-1,-106-17-15,53-1 16,53 0 0,-123 18-1,17 0-15,18 0 0,53-17 16,-71-1 15,142-35 0,-160 35-31,19 1 16,16-1 0,-34 1-16,17-1 15,1-17 1,-19-1-1,1 19 1,0-1 15,-18 0-15,17 1 0,-17-18-1,18 17 1,-18 0-1,0 1 32,-18-36-31,18 35-16,-17-35 16,-19-17-1,36 52-15,-17-17 16,-19 17-1</inkml:trace>
  <inkml:trace contextRef="#ctx0" brushRef="#br0" timeOffset="147466.81">24571 8608 0,'0'0'0,"18"35"16,35 89-1,-53-89-15,52 18 16,1-18 0,-17-17-1,17-36 1,-36 18-16,36-53 15,-18-35 1,-35 0 0,-17-1-1,-1 89-15,0-17 16,18-1-16,-17 18 0,-36 0 16,35 18-16,-35 17 31,-35 142-31,53-142 15,17 0-15,-17 53 0,-53 53 32,17-52-32,71-72 15</inkml:trace>
  <inkml:trace contextRef="#ctx0" brushRef="#br0" timeOffset="148286.96">24589 8537 0,'0'0'0,"17"88"16,1 1-1</inkml:trace>
  <inkml:trace contextRef="#ctx0" brushRef="#br0" timeOffset="148916.88">24536 8537 0,'0'0'0,"35"106"15,-35-71-15,0-17 0,0 17 16,0 1 0,0-54-1,35-88 1,-35-17 0,0-54 15,-17 160-31,-1-54 0,0 71 15</inkml:trace>
  <inkml:trace contextRef="#ctx0" brushRef="#br0" timeOffset="149980.24">21661 10442 0,'70'53'16,"36"35"15,-71-52-31,0-1 0,36 18 0,105 70 15,-140-87-15,70 34 16,35 54 15,-124-107-31,36 18 16,-53-17-16</inkml:trace>
  <inkml:trace contextRef="#ctx0" brushRef="#br0" timeOffset="151066.91">21731 10813 0,'-18'0'31,"18"-18"1,0-17-17,0-1 1,0-34 0,0 52-16,0-17 31,-17-18-31,17 35 31,17 18-15,1 0 15,0 0-31,-1-17 0,1 17 16,53-36-1,-36 36 1,-35 18-1,17-18-15,-17 18 16,0 17 0,18-35-16,-18 35 15,18-17 1,-18 17 0,0 1 15,0-1-31,-36-35 94,-69 17-63,69-17 0,36-17 0,0-1-15,18 18 0,0-35-16,35-53 31,-36 52-31,-17 54 47,-17-18-32,17 18 1,0-36 46,0-17-46,0 17-16,0-17 16</inkml:trace>
  <inkml:trace contextRef="#ctx0" brushRef="#br0" timeOffset="161387.1">18680 11218 0,'-18'0'16,"18"18"46,18-18-31,34 18 1,-34-18-32,106 17 31,123 1 0,-212-18-31,35 0 16,71 18-1,-105-18-15,-1 0 0,0 0 0,1 0 16,105 0 0,-106 0-16,18 0 15,0 0-15,-36 0 0,1 0 0,17 0 16,-17 0-16,53 0 15,17 0 1,-71 0-16,1 0 0,35-18 16,70 0-1,-17 18 1,-18-17 0,1-1 15,105 0 0,-124 18-15,71-17 15,-52 17-15,-19 0-1,-17 0 1,0 0-1,-35 0-15,17-18 16,35 18 0,-52 0-16,17 0 15,18-18 1,-17 18 0,16 0 15,-34 0-31,0 0 15,-1 0 48,1 0-16,17 18-16,1-18-15,-19 0-1,1 0 1,-18 18 0,17-18 62,-17 17 297</inkml:trace>
  <inkml:trace contextRef="#ctx0" brushRef="#br0" timeOffset="164036.79">23707 11254 0,'0'0'0,"0"17"31,0 54-15,0-54-16,17 1 16,-17 0-16,18 35 15,-18-18 1,-53-70 15,18-54-15,35 54-16,-18-53 15,36 0 1,-1 70 0,1 0-16,-18 1 0,18 17 0,70-18 31,-71 18-31,72 71 15,-72-18 17,-17 35-1,0-123-15,18-54-1,0 72-15,17-71 16,-17 70-16,17-17 15,-18 35-15,19 17 16,-19 71 0,-17-52-16,0 17 15,0-18-15,0 0 0,0 71 16,18-71 0,0-17-16,17-36 31,88-158-16,-105 141 1,17-36 0,-17 18-1,-18 36-15,0 52 32,0 35-17,0-52-15,0 17 0,-18 1 16,18 17-1</inkml:trace>
  <inkml:trace contextRef="#ctx0" brushRef="#br0" timeOffset="164196.97">24412 10742 0,'-70'18'15,"52"-18"-15,106-18 0,-194 36 32</inkml:trace>
  <inkml:trace contextRef="#ctx0" brushRef="#br0" timeOffset="164686.96">24395 11324 0,'0'0'15,"-18"53"17,36-53-32,52-35 31,-52 17-31,-1 1 0,19-36 0,-1 35 15,-17 0-15,-18-17 0,17 17 0,-17 1 16,0-1-16,0 0 0,0-17 16,0 0-1,0 105 17,-17 36-17,17-70-15,0-19 0,0 19 16,0-19-1,0-52 1,0-71 0,0 88-16,0-70 15,0 53-15,17-18 16,-17 35-16,18 18 16,0 0-16,34 89 31,-34-72-31,17 89 15,-35-71-15,18 54 16,-18-37-16</inkml:trace>
  <inkml:trace contextRef="#ctx0" brushRef="#br0" timeOffset="165367.87">23636 12241 0,'0'0'0,"-18"36"16,18-1-1,0 18 1,18-18 0,-36-88 15,-17-35-15,35 53-16,0 17 15,0-35 1,0 36-16,88-36 15,-17 106 17,35 52-1,-89-87-15,-17-36-1,18-70 1,-18 53-1,18-18-15,35 0 16,-18 88 0,0 54-1,-17-54-15,-18 53 16,0 18 0,0-89-16</inkml:trace>
  <inkml:trace contextRef="#ctx0" brushRef="#br0" timeOffset="166274.85">24395 12259 0,'-36'18'31,"36"-54"-15,18-17 0,-18 36-16,35-36 15,-35 18 1,-35-1 15,17 36-31,-35 0 16,-17 36-1,52-1 1,18 71 0,0-89-16,35 19 15,1-19 1,34-52 0,-34-18-1,-1 18 1,-35 17-16,0 36 15,0 17 1,0 0 0,0-17-1,17-36 1,19-17 0,-36 17-16,35-34 31,36 16-16,-54 36-15,19 0 32,16 18-17,-52 0-15,18-18 0,-18 17 16,0 71 0,0-70-16,-35 35 15,0-18 1,35-70 15,35-36-15,-18 54-16,36-36 15,18 0 1,-53 35 0,34-17-16,-34 35 0,17-35 31,-17 35-16,-36 17 17,-17 36-32,0 18 31,35-1-15,0-52-16,0 17 15,53 1 1</inkml:trace>
  <inkml:trace contextRef="#ctx0" brushRef="#br0" timeOffset="166436.86">25894 12153 0,'0'18'0,"0"-36"0,-53 53 31</inkml:trace>
  <inkml:trace contextRef="#ctx0" brushRef="#br0" timeOffset="167552.37">20673 12065 0,'-18'18'31,"53"-18"16,54 0-32,-54 0-15,53 0 16,-53 17-16,54-17 16,-54 0-16,0 0 0,18 0 15,18 0 1,-54 0-16,1 0 0,-1-17 15</inkml:trace>
  <inkml:trace contextRef="#ctx0" brushRef="#br0" timeOffset="168297.2">20426 13053 0,'-18'0'31,"36"0"-31,-36 17 15,71-17 32,88 18-31,-123-18-16,52 0 16,1 0-1,-71 18 16,0-36 219</inkml:trace>
  <inkml:trace contextRef="#ctx0" brushRef="#br0" timeOffset="172520.51">22119 12118 0,'0'18'63,"35"-18"46,54 0-93,-54 0-16,18 0 15,53 17 1,-89-17 0,1 0-1,-18 18 48,0-36 46</inkml:trace>
  <inkml:trace contextRef="#ctx0" brushRef="#br0" timeOffset="173466.96">20285 13159 0,'0'0'0,"-18"0"47,53 0 0,142 0-16,-107 0-16,407-18 17,-425 18-32,107-18 15,-124 18-15,54 0 16,-36 18 0,-53-36 140,53 18-94,-36 0-62</inkml:trace>
  <inkml:trace contextRef="#ctx0" brushRef="#br0" timeOffset="175027.22">21960 13141 0,'0'0'0,"-35"0"16,17 0 0,54 0 15,52 18-15,-53-18-16,36 0 31,158 0-16,-211 17 1,-1-17-16,-17-17 1000,18 17-891</inkml:trace>
  <inkml:trace contextRef="#ctx0" brushRef="#br0" timeOffset="177371.92">22454 12030 0,'36'70'15,"-36"-52"1,17 0-1,18-18 17,-35-18-32,18 18 0,211-282 31,-87 123-15,-125 124-16,36-36 15,-53 53 1,0 36-1,0-36 48</inkml:trace>
  <inkml:trace contextRef="#ctx0" brushRef="#br0" timeOffset="177886.81">22331 12047 0,'0'18'47,"0"0"-32,17-18-15,19 70 32,-1-52-17,18-53 1,35-54 0,-53 36-16,71-70 15,53-71 1,-141 176-1,17-17-15,-35 17 0,18 1 16,-1 17 47</inkml:trace>
  <inkml:trace contextRef="#ctx0" brushRef="#br0" timeOffset="178537.14">22401 12153 0,'0'0'0,"18"18"15,17 35 1,1-36 0,-1-34-1,-18-19-15,19 19 0,87-160 16,54-34-1</inkml:trace>
  <inkml:trace contextRef="#ctx0" brushRef="#br0" timeOffset="181220.65">25082 14376 0,'0'0'0,"0"17"109,18 1-93,0 35-1,17 0 1,-35-36-16,18-17 0,-18 18 16,35-18 15,36-53-15,-36 18-16,106-89 15,-88 71-15,141-123 16,35 0-1,-194 140-15,54-34 16,-36 35 0,-36 17-1,1 18 1,-18 18 93</inkml:trace>
  <inkml:trace contextRef="#ctx0" brushRef="#br0" timeOffset="182442.15">25082 15187 0,'-17'0'15,"34"35"63,19 18-62,-36-35-16,17-18 0,-17 18 16,18 17-1,0-35 16,52-53-15,-34 35-16,122-105 16,107-124-1,-212 176-15,17 18 0,36-35 16,53-53 0,-141 123-16,-1 1 31,1 17-31,-18-18 15,17 1 17,1 17-32</inkml:trace>
  <inkml:trace contextRef="#ctx0" brushRef="#br0" timeOffset="186402.59">25065 14270 0,'0'0'0,"35"53"16,0 0 0,1 17-1,-36-52 1,17-36 62,1 1-62,0-1-16,-1 0 0,160-193 31,-142 175-31,18 1 0,-18-18 16,18 18-16,123-89 15,18 36 1,-176 71-16,17-1 15,-17 18 1,-18 18 78</inkml:trace>
  <inkml:trace contextRef="#ctx0" brushRef="#br0" timeOffset="187174.39">25030 14217 0,'0'18'63,"17"17"-47,-17-18-16,71 125 31,17 34-16,-70-158 1,-18-1-16,35-52 31,18-71-15,-18 71-16,53-106 16,106-89-1,-141 178-15,88-72 16,-88 89-1,53-18-15,88-35 16,-176 70-16,17 18 16</inkml:trace>
  <inkml:trace contextRef="#ctx0" brushRef="#br0" timeOffset="188846.93">28063 12612 0,'0'-35'31,"0"17"-15,0 0-1,0 54 1,0 34 0,18 71-1,0-88-15,-18-18 0,0 54 16,0 34-1,0-88-15,0-17 0,0 0 16,0 17-16,17 18 16,-17-36-1,0-34 1</inkml:trace>
  <inkml:trace contextRef="#ctx0" brushRef="#br0" timeOffset="189407.09">28698 12841 0,'-35'-18'31,"70"36"-31,-87-36 16,-19 142 15,71-18-15,0-71-16,0 36 15,18-54-15,35 19 16,70-36-1,-17-71 1,-18-35 15,-70 71-31,-1-53 0,-52-18 32,17 88-32,-17 1 0,-18-19 15,-106 36 1,124 18-16,0 0 0,-36 34 15</inkml:trace>
  <inkml:trace contextRef="#ctx0" brushRef="#br0" timeOffset="189989.65">29492 12612 0,'0'0'32,"0"53"-1,0-36-31,0 1 0,18 17 0,35 212 15,0-53 17,-53-176-32,17 70 31</inkml:trace>
  <inkml:trace contextRef="#ctx0" brushRef="#br0" timeOffset="190546.9">30127 12788 0,'-17'18'16,"34"-36"-1,-52 36 1,0 17 15,35 89-15,17-36-1,36-35 1,35-36 0,18-52-1,-70 17-15,16-52 16,1-36 0,-53 71-16,0-1 0,-35-52 15,-35 18 1,-36 52-1,17 36 1</inkml:trace>
  <inkml:trace contextRef="#ctx0" brushRef="#br0" timeOffset="191057.14">30868 12735 0,'-53'0'32,"106"0"-32,-159 36 31,106-19-31,0 1 15,-17-1-15,69 160 32,19-124-17,-36-53-15,18 0 16,71-53 0,-107 35-16,19-52 15,-36 52-15,0-70 16,-18 70-1,-70-70-15,-71 53 16,106 35-16</inkml:trace>
  <inkml:trace contextRef="#ctx0" brushRef="#br0" timeOffset="192616.66">28257 13794 0,'0'17'110,"0"19"-95,18-1 1,0 124-1,-18-124-15,17 88 16,-17-87-16,0-1 16,0-18-16,0 19 0,0 17 15,18-36 17</inkml:trace>
  <inkml:trace contextRef="#ctx0" brushRef="#br0" timeOffset="193036.85">29069 13847 0,'0'17'47,"0"18"-32,0-17-15,0 17 0,0 36 16,35 141 0,-35-54-1,18-69 1,-18-72-1</inkml:trace>
  <inkml:trace contextRef="#ctx0" brushRef="#br0" timeOffset="193516.83">29739 13952 0,'0'0'0,"-17"-35"16,-19 53 0,1 35-1,17-36-15,18 54 32,0 35-32,0-71 0,0-17 15,53 70 1,124-35-1,-89-124 17,-71 36-32,1-212 31,-124 141-15,-35 106-1,71 35-15</inkml:trace>
  <inkml:trace contextRef="#ctx0" brushRef="#br0" timeOffset="193970.34">30551 14058 0,'-18'0'15,"-35"0"1,0 53-1,35-35-15,18-1 16,-17 19-16,17 52 16,0-53-16,35 36 15,71-1 1,-71-70 0,36-17-16,-54 17 15,19-18-15,-19 0 0,1 1 16,-18-266 15,-18 248-31,-35-35 0,18 52 16,-124-35-1,124 71-15,-18 17 16</inkml:trace>
  <inkml:trace contextRef="#ctx0" brushRef="#br0" timeOffset="194387.05">31485 14041 0,'-17'-18'0,"34"36"0,-70-71 15,36 53 17,-89 123-1,88-88-31,18 18 16,0 35-1,0-70-15,0 0 0,36 17 16,87-17-1,-17-54 1,-35-52 0,-54 53-16,-17-71 15,-53-35 1,18 106 0,-89-36-16,-87 71 31,158 35-31</inkml:trace>
  <inkml:trace contextRef="#ctx0" brushRef="#br0" timeOffset="200016.9">27499 12330 0,'18'0'15,"70"-18"1,106 0 0,88 1-1,-194 17-15,212-18 16,194-17 15,-370 35-31,387-18 16,-105 36-1,-318-18-15,300 35 32,-88-70-1,-265 35-31,53-36 0,-70 36 16,53-17-1</inkml:trace>
  <inkml:trace contextRef="#ctx0" brushRef="#br0" timeOffset="200596.88">28169 13141 0,'-17'0'15</inkml:trace>
  <inkml:trace contextRef="#ctx0" brushRef="#br0" timeOffset="200772.75">28910 13212 0,'-18'17'0,"36"-34"0,-53 34 16</inkml:trace>
  <inkml:trace contextRef="#ctx0" brushRef="#br0" timeOffset="200986.86">28205 14041 0,'0'0'0,"-36"17"16,19-17-16,-1 0 0</inkml:trace>
  <inkml:trace contextRef="#ctx0" brushRef="#br0" timeOffset="201173.12">29122 14340 0,'-18'0'0,"36"0"0,-53 0 16</inkml:trace>
  <inkml:trace contextRef="#ctx0" brushRef="#br0" timeOffset="202186.86">27905 11518 0,'-18'0'16,"-17"-17"0,17 17-16,1 0 0,-19 17 15,-34 54 1,34 35 0,36 35-1,0-106-15,53 71 16,88-18-1,-35-88 1,18-18 0,-107 1-16,19-1 15,17-70-15,-1-53 16,-52-18 0,-52 36 15,16 123-31,-175-18 15,158 36 1</inkml:trace>
  <inkml:trace contextRef="#ctx0" brushRef="#br0" timeOffset="202726.65">28469 11765 0,'0'18'0,"0"-36"0,124 142 32,-89-124-32,-17 0 0,17 17 0,-18-17 15,125-53 1,-54-17-1,-35-36 1,-53 71-16,0 17 0,-18-17 16,0-1-16,-17 19 0,-71-1 15,71 18-15,-53 0 16,53 18-16,-1-1 0</inkml:trace>
  <inkml:trace contextRef="#ctx0" brushRef="#br0" timeOffset="204966.88">27887 12100 0,'0'0'0,"35"-17"31,71-72-15,-71 54-16,36-88 15,-18-36 1,-53 141-16,-18 1 0,1-1 16,17 0-16,-89 18 15,-34 71 1,17 70 0,89-88-16,-19 53 15,36 0 1,18-106-1,70-18-15,71-88 16,17-106 15,-158 160-31,-1-19 0,-34 0 32,-1 71-32,-17 0 0,-36 18 0,-158 123 31,194-106-31,-142 177 31,195-177-15,0-35-16,70-35 15,141-106 1,-194 106-16,36-36 16,-53 54-1,-71 52 1,17-18-16,-69 54 15,-36 35 1,105-88-16,19-1 0,-19 18 16,36-35 15,18 0-31,70-52 0,-53 16 16,107-52-16,-107 53 15,71-53 1,-177 105-1,-105 54 17,17 17-17</inkml:trace>
  <inkml:trace contextRef="#ctx0" brushRef="#br0" timeOffset="205756.71">28028 11007 0,'0'0'0,"-35"-53"16,35 35-16,0 0 15,0 1 1,35 87 15,-17 19-15,-18-54-16,17 53 15,-17-17 17,0-54-32,0 1 15,0-53 1,0-54-1,18-69 1,-18 122-16,0-17 0,0-17 16,0 35-16,0-71 15,0 35 1,-18 89 0,18 88-1,0-71-15,0 0 0,0 36 16,18 88-1,-18-124-15,0 0 0,0 18 16,0-35-16,0-1 0,0 36 16,0-88 15,0-53-15,0 52-16,0 1 15,-18-35 1,-34-160-1,34 213 17,18 34-17,0 1-15,0 0 0,18 17 16,-1 35 0,1-52-16,-18 0 0,17 17 15</inkml:trace>
  <inkml:trace contextRef="#ctx0" brushRef="#br0" timeOffset="208737.16">30110 11518 0,'0'0'0,"-18"0"16,-17 0-1,-1 18 1,-17 70 0,53-53-16,-17 71 15,17 35 17,17-105-32,54 34 0,52-88 31,-105 1-31,176-177 15,-176 70 17,-18 89-32,0 0 0,-35-36 15,-36 36 1,-70 70 0</inkml:trace>
  <inkml:trace contextRef="#ctx0" brushRef="#br0" timeOffset="209169.23">30921 11571 0,'0'-18'0,"0"36"0,-18-36 15,1 18 1,-36 0 0,35 18-16,0-18 0,-17 35 15,-18 71 1,53 18-1,36-18 1,-19-89-16,36 18 16,35-52-1,-52-1-15,34-35 32,-35-211-1,-70 228-31</inkml:trace>
  <inkml:trace contextRef="#ctx0" brushRef="#br0" timeOffset="-213753.07">31344 12577 0,'0'0'0,"-17"-18"16,-36-17-1,35 17-15,-17 0 16,-36-35-1,36 36-15,-36-1 16,-87-17 0,122 17-1,-87-17-15,-53 0 32,123 17-32,0 18 0,-71-35 0,-52-18 31,-142-35-16,265 70-15,-105 18 32,-107 18-17,106 17 1,18-17 0,0 17-1,0-18 1,106 1-16,-18-18 15,-35 35-15,-89 18 16,71-17 0,18-1 15,71-18-31,-1-17 0,-35 36 16,35-19-16,-35 19 15,-17 17 1,52-36-16,-35 19 15,0 16 1,36-52-16,-1 18 16,-17 17-1,35-17-15,-35 17 16,-18 18 0,53-35-16,-18 35 15,-17 35 1,35-35-1,0 0 1,0-36-16,0 19 16,0 17-1,17-53-15,-17 17 16,0 1 0,71 141 15,-53-142-31,140 124 31,-52-88-15,-88-35-16,70 17 15,88 18 1,1-35 0,34-18-1,-140 0-15,105 17 16,-123-17-16,106 0 15,106-17 1,-54 17 0,-52-18-1,-18-17 17,18 0-32,-141 35 15,87-18 1,89-53-1,106 1 17,-212 52-17,-70 1-15,53-1 16,-1-17 0,-52 17-16,0 18 0,17-35 15,35-18 1,19 18-1,-37-1 1,-34 36-16,0-17 16,-1-1-1,1 18-15,-18-35 32,18-54-32,-18 19 31,-89-54-16,19 89 17,-89-35-17,18-19 1,35 19 0,89 52-16</inkml:trace>
  <inkml:trace contextRef="#ctx0" brushRef="#br0" timeOffset="-211210.1">29933 14587 0,'0'0'0,"-17"0"16,-19-17-1</inkml:trace>
  <inkml:trace contextRef="#ctx0" brushRef="#br0" timeOffset="-207359.61">24924 15205 0,'0'17'63,"0"1"-48,0 35 1,35 35 0,-17-53-16,17 1 15,0-1 1,-17-17-16,17-18 16,106-89-1,53-122 1,88-89-1,-35 53 1,-88 141 0,-141 106-16,17-18 15</inkml:trace>
  <inkml:trace contextRef="#ctx0" brushRef="#br0" timeOffset="-206109.75">27799 14693 0,'0'0'0,"-18"0"0,-35-17 32,36 17-1,87 17 0,142-17-15,-142 0-16,319 18 15,104-1 1,-351-17-16,246 18 16,105 17-1,-369-17-15,193 17 16,36-17-1,-265-18-15,-17 18 16,105-18-16,-17-36 16,-141 36-1,35-35-15,-36 17 32,-17 1-32</inkml:trace>
  <inkml:trace contextRef="#ctx0" brushRef="#br0" timeOffset="-204090.01">28205 15099 0,'0'-18'15,"0"1"16,0 34-15,0 19 15,0 52 1,0-53-32,17 247 31,1-17 0,-18-248-15,0-52-1,-18-35 1,-17-72 0,35 107-16,-18-71 15,1-52 1,17 140-16,0-53 15,0 71 1,0 53 0,17 71 15,1-89-31,-18 0 0,0 36 16,18 17-1,-18-70-15,0-1 0,17-17 16,-17 18-16</inkml:trace>
  <inkml:trace contextRef="#ctx0" brushRef="#br0" timeOffset="-202040.08">29104 15363 0,'18'18'47,"-1"35"-32,-17-35-15,0-1 0,0 36 16,18 88-1,-18-35 1,0-71 0,0-17-16,0-53 31,-18-89-15,1 89-1,17 0-15,-18-53 0,1-54 16,17 54-1,0 124 17,0 87-17,0-88 1,0 1-16,0 34 16,17 177 15,-17-229-31,0-1 15,0-34 1,0-1-16,0 0 16,0-17-16</inkml:trace>
  <inkml:trace contextRef="#ctx0" brushRef="#br0" timeOffset="-200890.02">29880 15469 0,'0'0'0,"0"18"0,0 0 16,0 70 0,0 35-1,0-105-15,0 52 16,0-34 0,0-54-1,18-52 1,-18-72-1,0-16 1,0 87 0,0 53-1,0 89 32,0 52-31,0-87-16,0 17 0,0 17 15,0 177 17,0-282-1,0-71-15,0 53-16,18-70 15,-1-18 1,-17 123-1,0 0-15,0 1 0,0 34 16,0 54 0,0 52-1,18-105-15,-18 53 16</inkml:trace>
  <inkml:trace contextRef="#ctx0" brushRef="#br0" timeOffset="-199989.82">30586 15628 0,'0'0'0,"-35"18"31,-1 35-15,36-36-16,0 1 15,0 35-15,53 53 32,-35-89-32,158 36 31,-88-106-16,-70 36-15,0-213 32,-89 124-17,36 106-15,-53-35 16,-36 88 0,89-35-16,0 35 15</inkml:trace>
  <inkml:trace contextRef="#ctx0" brushRef="#br0" timeOffset="-199509.43">31362 15716 0,'0'0'0,"-18"-35"15,18 17-15,-17 18 16,-19 18-1,19-18-15,-1 18 16,0 17-16,18-17 16,-17 52-1,52 54 1,-17-107-16,52 36 16,71-18-1,18-52 1,-53-54-1,-88 36-15,-1-53 16,-70-71 0,18 124-16,-71-18 15,-35 53 1</inkml:trace>
  <inkml:trace contextRef="#ctx0" brushRef="#br0" timeOffset="-198399.96">28363 16210 0,'0'18'47,"0"105"-32,18 18 1,-18 36-1,0-124-15,0-18 16,0 35-16,0-52 0,0 35 16,0-35-1</inkml:trace>
  <inkml:trace contextRef="#ctx0" brushRef="#br0" timeOffset="-197809.84">29122 16387 0,'-18'17'32,"18"54"-17,18 35 17,-1 158-1,-17-229-31,0-17 0,18 0 0,-18-1 15</inkml:trace>
  <inkml:trace contextRef="#ctx0" brushRef="#br0" timeOffset="-197178.21">30092 16616 0,'-35'-18'16,"17"1"-1,0 17 17,-35 123-1,53 0-16,0-105-15,142 141 32,-72-141-17,18-71 1,-70 35-16,17-35 16,-17-106-1,-89 71 1,-52 53-1,88 52-15,-54 36 16,72-35-16</inkml:trace>
  <inkml:trace contextRef="#ctx0" brushRef="#br0" timeOffset="-196739.6">30621 16845 0,'0'-18'16,"0"36"-16,-18-53 15,1 70 32,70 36-31,-18-1 0,-53 36-1,36-88-15,0-18 0,35 0 16,17-36-1,-52 19-15,17-54 16,-17-17 0,-89 0-1,36 70-15,17 1 0,-35 17 16,0 0 0,36 35-16,-1-18 15</inkml:trace>
  <inkml:trace contextRef="#ctx0" brushRef="#br0" timeOffset="-196318.82">31291 16916 0,'-17'0'31,"-1"17"-15,-17-34-1,17 52 1,1-53-1,52 89-15,18 35 16,123 17 0,-52-105-1,-107-36-15,19-35 32,69-229-1,-122 247-31,-1-1 0,-17-16 15,-89 16 1,89 36-16,17 18 0</inkml:trace>
  <inkml:trace contextRef="#ctx0" brushRef="#br0" timeOffset="-195119.98">29916 15804 0</inkml:trace>
  <inkml:trace contextRef="#ctx0" brushRef="#br0" timeOffset="-194889.71">30127 16757 0,'0'0'0,"-17"18"16,17-36-1</inkml:trace>
  <inkml:trace contextRef="#ctx0" brushRef="#br0" timeOffset="-194719.73">30021 15981 0,'0'0'0,"-17"-18"16</inkml:trace>
  <inkml:trace contextRef="#ctx0" brushRef="#br0" timeOffset="-194454.06">30268 17022 0,'-35'35'32,"70"-70"-32,-70 52 15</inkml:trace>
  <inkml:trace contextRef="#ctx0" brushRef="#br0" timeOffset="-189639.89">30145 15381 0,'0'-18'16,"0"1"46,-18-36-46,1 53-16,-1-35 15,-53-1 1,54 19-16,-36-1 16,-18 0-1,54 18-15,-36-17 16,17 17 0,19 0-1,-1 17 1,-17 1-1,0 35 1,17-53 0,18 18-16,-18-18 0,18 17 0,-17 19 15,17-19-15,0 18 32,0 212-1,0-105-16,0 87 17,0-194-32,0-17 0,0 17 15,17 36 1,-17-54-16,0 1 16,0-1-1,36-17 32,69-17-31,19 34-1,-18 1 17,70 0-1,-158-18-16,-18-36 32,17 19-31,1-160 0,0-34-1,-18 70 1,-18-53 15,-17 123-31,17 53 16,-17-34-1,17 52-15,1 0 0,-19 17 16,-34 1-16</inkml:trace>
  <inkml:trace contextRef="#ctx0" brushRef="#br0" timeOffset="-185677.77">27517 16175 0,'0'0'0,"0"17"94,17 1 453,19 17-531,-19-17-1,1 0-15,17-1 16,18 19-1,-35-19 1,-1-17-16,1 18 0,53 35 16,-54-36-1,-17 1 1,18 0 93,-18-1-77,-35 54-17,17-53-15,0-1 0,-88 71 16,-52 18-1,105-88 1,-35 17-16,70-17 0</inkml:trace>
  <inkml:trace contextRef="#ctx0" brushRef="#br0" timeOffset="-183373.86">24888 16034 0,'-17'17'15,"17"1"95,-18-18-48</inkml:trace>
  <inkml:trace contextRef="#ctx0" brushRef="#br0" timeOffset="-177889.82">24518 15893 0,'0'0'31,"18"35"-15,-1 18 0,36 17-1,-35-52-15,35 17 16,0-17 0,-36-18-1,19-18-15,-36 1 0,35-19 16,-17-34-1,-18 52-15,-18-17 16,-35 35 0,35 18-1,1-1-15,-19 36 0,-34 123 32</inkml:trace>
  <inkml:trace contextRef="#ctx0" brushRef="#br0" timeOffset="-173039.66">22684 17057 0,'-18'17'31,"36"-17"47,-18 18-62,35 53-1,18-18 1,-53-36-1,35 36-15,-17-35 16,17 35 0,36 0-16,-54-36 15,18 36 1,71-18 0,-18-17-1,18-53 1,-88 17-16,53-17 15,-1 17 1,-70 1-16,35 17 16,-17 0-1</inkml:trace>
  <inkml:trace contextRef="#ctx0" brushRef="#br0" timeOffset="-172609.82">23407 17198 0,'0'0'0,"-18"-18"32,71 54-1,53 16-15,-53-16-1,35 17 1,-70-36-1,17 19-15,-17-36 0,-1 52 32,-17-34-32,-17 35 0,-89 18 15,70-54 1,-34 36 0,35-53-16</inkml:trace>
  <inkml:trace contextRef="#ctx0" brushRef="#br0" timeOffset="-171706.92">23336 17233 0,'0'0'15,"0"-17"16,0 34-31,0 18 0,36 89 32,-36-89-32,17-17 0,1 35 0,-1 35 15,-17-53 1,0-17 0,18-53 15,0 35-31,-18-18 0,0-17 0,17-1 15,-17-69 1,0 87-16,0-35 16,0 35-1,0 54 1,0 52 0,0 18-1,18-18 1,0-70-16,-1-18 15,1-36 1,-18 19-16,35-36 31,-17-53-15,-18 53 0,0 71 15,0 17-31,0-18 15,0 36 17,17-53-17,1-35 1,-18 17-16,0 1 16,18 17-1,-18 17 1,0 19-1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6:00:29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3828 0,'0'0'0,"0"-36"31,0 1-16,-17 17 1,-19-17 0,19 18-16,-19-1 15,-17 18 1,36 0-16,-18 35 16,-18 89-1,35-89-15,0 141 16,1 124-1,17-229-15,0 229 16,0-53 0,0-89-1,-18-52 17,18-88-32,-18 17 15</inkml:trace>
  <inkml:trace contextRef="#ctx0" brushRef="#br0" timeOffset="228.66">7302 4586 0,'0'0'0,"-17"35"16,87-17 15,72-36-15,-107 18-1,124-17-15,52-1 16</inkml:trace>
  <inkml:trace contextRef="#ctx0" brushRef="#br0" timeOffset="1117.24">9031 4533 0,'0'0'0,"-247"-35"31,194 35-15,-70 53-1,105-36-15,-17 54 16,17-36-16,18 106 15,18 18 1,-1-124-16,36 54 16,89-19-1,-1-87 1,17-54 0,-122 36-16,52-53 15,-18-54 1,-70 89-16,-17-52 15,-107-89 1,1 123 0,-1 89 15,107 17-31,-36 53 16,35 71-1,18-124-15,53 53 16,71-17-1,-89-71-15,0 0 0,89-35 16,34-54 0,-122 72-16,52-71 15,-71 70-15,1-88 16,-18 0 0,0 89-16,-18-19 0,1 1 15,-36 18 1,35 17-16,18 35 15,0 35 1,88 1 0,-70-53-1,17-1-15,18 1 0,-17-18 16,-1 17-16,18 1 16,-18-18-16,0 0 0,18 35 15,0 1 1,-53-19-16,0 36 15,0-18-15,-53 36 16,0 53 0,53-89-16,0-18 0,-17 36 15,17-35-15,53 53 16,52-54 0,-69-17-16</inkml:trace>
  <inkml:trace contextRef="#ctx0" brushRef="#br0" timeOffset="4602.14">12682 4463 0,'0'17'641,"18"1"-625,0 35-1,-18-36-15,17 19 16,19-19 0,-36 1-16,35-18 15,0 0 1,-35-18-16,35-17 15,36-35 1,-1-19 0,-52 72-1,0-19-15,-1 1 0,-34-35 32,-1 52-32,-35 0 15,36 18-15,-54 0 16,-17 18-1,17 17 1,54-17-16,-19 35 16,-17 88-1,36 18 1,17-1 0,0-105-16,17 36 15,1-72-15,35 36 16,18-35-1,-54-18 1,18 0-16,36-36 0,52-52 31,-87 53-31,87-89 0,71-70 32,-158 142-32,105-125 15,-18-52 1,-88 176-16,-17-18 0,0-70 15,-54 0 1,-34 71 0,-18 105-1,52-17-15,-34 87 16,-36 178 0,35-1-1,19 0 1,52-211-16,17 87 15,71-17 1,-70-123 0,70 17-16,53-52 31,-123-1-31,17 0 0,18-17 16,-35 18-16,70-72 15,-53-17 1,-35 18-1,-53 35 1,36 53-16,-19-17 16,-34 87-1,17 54 1,53-18 0,0-71-16,18 0 15,52-17 1,-52-18-16,17-18 15,0 1-15,124-107 32,-124 89-32,36-36 0,-18-17 31,-53 70-31,0 1 16,0 34-1,0 1-15,-18 0 0,1 35 16,-54 88-1,53-88 1,18-36 0,0-34-16,0-19 15,0 19-15,36-54 16,17-52 0,-36 70-16,18 35 0,1-52 15,70-36 1,-89 106-16,36-18 15,-35 71 1,-18-35-16,-18 52 16,-17 1 15,17-71-31,18 17 16,0-52-1,35-35 1,36-19-1,-53 89-15,52-35 16,1 35 0,-54 18-16,19 52 15,-19 36 1,-17 0 0,36-18-1,-36-70-15,35 35 16,18-53-1,17-71 1,1-17 0,-36-18 15,-35 0-15,0 89-16,-35-36 15,-53 53 1,70 17-16,-17 19 15,0 105 1,35-106-16,0 53 16,52-17-1,-34-54-15,35-17 16,53-35 0,-89 17-16,72-52 15,-36-18 1,-36 17-1,-17 36 1,0 70 0,-35 53 15,35-70-31,0 0 0,-18 17 16,18 0-1,18-52 1,17-54-1,-17 53-15,35-52 16,0 17 0,-53 35-16,17 18 0,19 0 15,-19 53 1,-17-35-16,18 52 16,0 36-1,-1-88-15,1 17 16,35-35-1,-36-18-15,54-17 16,35-124 0,-89 124-1,36-106 1,-17-71 0,-36-35-1,0 195-15,-18-54 16,-17 159-1,17-18-15,0 141 16,1 107 0,17-231-16,0 19 15,0 52 1,0-87-16</inkml:trace>
  <inkml:trace contextRef="#ctx0" brushRef="#br0" timeOffset="4797.87">15610 4057 0,'0'18'0,"0"-36"0,0 53 15,0 0 1,36-17-1,-19-18-15,54 0 0</inkml:trace>
  <inkml:trace contextRef="#ctx0" brushRef="#br0" timeOffset="5411.85">17604 4339 0,'0'0'0,"-18"0"0,18 18 32,0-1-17,0 107 1,0-1-1</inkml:trace>
  <inkml:trace contextRef="#ctx0" brushRef="#br0" timeOffset="5595.57">17498 4039 0,'0'0'0,"-36"-53"16,19 36-1</inkml:trace>
  <inkml:trace contextRef="#ctx0" brushRef="#br0" timeOffset="6062.53">17586 4674 0,'0'0'15,"18"106"17,-1-106-32,1 0 15,52-53 1,-34 36-16,34-54 15,18-35 1,-88 71-16,18 17 0,-18-17 16,0 0-1,0 105 17,-18 18-17,18-70-15,-17 35 16,-1-35-1,18-36 1,35-88 0,-17 71-1,35-53 1,-35 52-16,52-52 16,-52 71-16,52-19 15,19 54 1,-72 0-16,19 70 15,-1 71 1,-35-142-16,0 36 16</inkml:trace>
  <inkml:trace contextRef="#ctx0" brushRef="#br0" timeOffset="7312.79">20814 4251 0,'18'0'16,"-18"-35"0,0-1 15,0 1-15,0 0-1,-18 0 1,0 35-16,-17-18 15,-53 18 1,70 0-16,0 18 0,-17-1 16,18 1-16,17 17 0,-36 36 15,19 70 1,17-106-16,0 36 16,17-54-16,36 1 15,35-36 1,-70 1-16,53-36 15,52-53 17,-123 71-32,35-18 0,-35 35 31,0 36-15,-17 88-1,17-71-15,-18 18 16,18 53-1,53-71 1</inkml:trace>
  <inkml:trace contextRef="#ctx0" brushRef="#br0" timeOffset="7929.3">21308 4022 0,'0'0'0,"-18"17"47,53-17-32,-17 18-15,0-18 16,35 35-16,70 18 16,-17 18 15,-18-1-15,-88-52-16,0 35 15,-35 17 1,17-52-16,1-18 0,-36 18 15,-18-36 1,36-35 0,35-17-1,0 52-15,17-53 16,36 1 0,-35 34-16,53-34 15,34-18 1,1 17-1,-53 36 1</inkml:trace>
  <inkml:trace contextRef="#ctx0" brushRef="#br0" timeOffset="8511.92">22278 4269 0,'0'0'0,"-18"-71"31,36 36-15,0-1 0,-18 19-1,-18-18 1,0 35-16,-17-18 15,-36 36 1,1 34 0,52-34-16,-17 53 15,17-1 1,18-52-16,0 0 0,18-1 16,70 1-1,-53-18-15,36-35 16,17-18-1,-70 35 1,17-17-16,-35 17 16,0 0-16,0 1 15,-35 17 17,17 0-17</inkml:trace>
  <inkml:trace contextRef="#ctx0" brushRef="#br0" timeOffset="9262.68">22013 4075 0,'18'17'32,"-36"-34"-32,107 87 31,-72-70-31,1 18 0,70 35 16,0 0-1,-53-36-15,18 54 16,0 17-1,-53-70-15,0 70 16,-70 35 0,-18-87-1,-18-36 1,88-18-16,-35-17 16,36 17-16,17-53 15,0-17 1,17 71-16,36-36 15,88-35 1,-106 70 0,89-53-16,70-52 31,-159 105-31,89-70 16,-18 17-1,-106 54-15,17-1 0</inkml:trace>
  <inkml:trace contextRef="#ctx0" brushRef="#br0" timeOffset="10295.17">23283 4410 0,'-17'-36'31,"-19"-52"1,36 71-32,-17-1 15,-36-17 1,35 35-16,-17 0 15,-18 53 1,53-36-16,-35 36 16,35 53-1,17-53 1,36-35 0,-35-18-16,35-36 15,-36 36-15,54-35 16,0-53-1,-71 70 1,17-17-16,-17 17 31,-35 54 1,17 34-17,18-52-15,0 35 16,36 0-1,-19-53-15,19 0 16,-19 0-16,36-18 16,-35 0-16,35-17 15,17-36 1,-52 54-16,-1-18 16,1-54-1,-18 72 1,0 34-1,-18 54 1,18 17 0,36-53 15,52-35-15,-18-35-1,1-35 1,0 17-1,-36 0 1,-35 35-16,0 89 31,-18 52-15,18-70-16,0 70 16,-17-70-16,-1 106 15,18-106-15,-35 71 16,-71 34-1,18-122 1,-1-72 0,54-70 15,53 18-15,-1 53-16,36-36 15,71-34 1,-18 16-1</inkml:trace>
  <inkml:trace contextRef="#ctx0" brushRef="#br0" timeOffset="10529.39">25118 3969 0,'-71'-36'16,"142"72"-16,-159-89 15,88 35-15,-18 18 16</inkml:trace>
  <inkml:trace contextRef="#ctx0" brushRef="#br0" timeOffset="10695.93">25118 4621 0,'0'0'0,"-53"106"16,35-106-16,18-17 47</inkml:trace>
  <inkml:trace contextRef="#ctx0" brushRef="#br0" timeOffset="12029.37">12612 7461 0,'0'-17'47,"-35"17"-16,-1 0-16,-70 35 1,-35 18 0,124-36-16,-72 36 15,72-17-15,-36 34 16,18 107 0,88-36-1,52-35 1,54-36-1,-18 1 1,-123-54 0,17 36-16,-105 88 31,34-105-31,-105 34 16,-53 1-1,18-89 1,141 0-16,-54-35 15</inkml:trace>
  <inkml:trace contextRef="#ctx0" brushRef="#br0" timeOffset="14829.37">13194 6897 0,'0'0'0,"-18"70"47,-35 54-32,36-71-15,-19 17 16,-52 124 0,71-176-16,-1 17 15,18-35 1,18-53-1,-18 18-15,52-53 16,-34 35 0,35-53-16,18-53 31,-71 124 0,-36 106-15,36-36-16,-53 71 15,0 35 1,36-106-16,-1 18 16,18-35-16</inkml:trace>
  <inkml:trace contextRef="#ctx0" brushRef="#br0" timeOffset="15178.57">13899 7955 0,'0'0'16,"-52"18"-16,-54-1 16,176-34 15,230-36-16,-229 35 1,70 1-16</inkml:trace>
  <inkml:trace contextRef="#ctx0" brushRef="#br0" timeOffset="15379.63">14023 8202 0,'-53'18'0,"106"-36"0,-247 106 16,176-88-16,1 18 15,87-36 1,-35 1-16,159-19 16,18 1-1</inkml:trace>
  <inkml:trace contextRef="#ctx0" brushRef="#br0" timeOffset="16295.58">17004 7444 0,'-35'0'15,"-18"-18"1,35 18-16,-35-18 15,-53 36 1,89 0-16,-89 17 16,18 35-1,70-52-15,-35 53 16,53-54-16,-18 71 16,18-52-16,36 52 15,-1-53-15,36 53 16,105 36-1,-141-106 1,53 34 0,-70-34-16,0 35 0,-18 35 31,-18-70-31,-53 35 16,-87-18-1,122-35-15,1 0 0,-88-35 16,17-36-1,53 18 1</inkml:trace>
  <inkml:trace contextRef="#ctx0" brushRef="#br0" timeOffset="17035">18609 7479 0,'0'0'0,"-18"0"15,1 0-15,-36 18 16,-18-1-1,-17 36 1,-18 18 0,71-54-16,-53 54 15,-53 35 1,70-71 0,36-17-1,35-1 16,53 1-15,-36-1 0,72 19-1,122 34 1,-52-17 0,-18 0-1,-53-18 1,-52-35-1</inkml:trace>
  <inkml:trace contextRef="#ctx0" brushRef="#br0" timeOffset="17512.57">19579 7479 0,'0'0'31,"-106"-35"-31,53 52 15,36-17-15,-19 18 0,-16 0 16,-142 52 0,35 1-1,35-1 1,107-70-16,-36 35 16,35-17-1,18 17 1,71 36-1,17-1 1,53 1 0,-106-71-1,53 35 1,-52-17-16,-1-18 0,18 18 16,-35-18-16,34 17 15,-34 1-15</inkml:trace>
  <inkml:trace contextRef="#ctx0" brushRef="#br0" timeOffset="19763.32">20443 7638 0,'0'0'0,"-17"0"16,17 17-1,0 1 17,35 17-17,18-35 1,123-17 15,-87-19-31,16-17 16,-87 36-1,0-36 1,-18 18 0,-18 17-16,0 0 0,-34 1 15,16-1-15,-105 0 16,18 71-1,105-35-15,-70 52 16,70-17-16,-35 71 16,53 52-1,0-141-15,18-17 0,17 35 16,0-35-16,124-1 16,71-70-1,-178 18-15,125-71 16,52-105 15,-194 158-31,18-53 0,-35 53 16,17-106-16,-17-105 31,-18 228-31,0-52 16,-18 88-16,-35 0 15,-53 124 1,71-71-16,18 17 0,-54 54 15,-17 140 1,88-193-16,-18-18 0,18 52 16,18 72-1,-1-142-15,36 0 16,106-35 0,-141 0-1,17-17-15,0-1 0,71-35 16,-88 36-1,-1-1-15,-17 0 0,-35-52 16,18 52 0,-36 0-16,-53 54 31,88-19-31,0 1 0,1 17 16,-1 1-16,18-19 0,0 1 0,0 17 15,0-17-15,0-1 0,53 1 16,53-18-1,-71 0-15,71-53 16,18-17 0,-89 52-16,-18-17 0,19-1 15,-19-34 1,-17 52-16,0 1 16,0 52-1,-53 53 1,36-53-1,-36 53-15,18 1 16,17-72 0,18 1-16,0-53 31,53-36-15,17-52-1,-52 87-15,0 1 0,17-35 16,18-54-1,-35 106-15,-1 18 0,18-17 16,-17 17-16,0 17 16,-1 19-1,-17-19-15,0 36 16,-17-35 0,17 0-16,17-54 31,54 1-16,-36 0 1,-17 52 0,-18 19 15,0 34-15,0-52-16,0-1 0,0 19 15,0 52 1,35-53-1,18-17 1,-35-18-16,-1 0 0,19 0 16,69-35-1,-87 17-15,0 0 0,17-17 16,18-53 0,-53 70-16,0-35 15,-53 0 1,0 53-1,35 0 1,-34 53-16,-1 53 31,53-88-31,0 17 0,0 18 16,0-18 0,17-35-16,19 0 15,52-35 1,-71 17-16,36-35 15,0-35 1,-35 71-16,-1-19 0,1 19 0,-18-1 16,35-35-1,-35 106 17,-35 35-17,35-70-15,0-1 16,-18 19-16,18 17 15,0-71 1,36-35 0,-19 53-1,1-18-15,0-17 16,35-18 0,-36 53-16,36 53 31,-35 35-16,-18-70-15,17-18 0,1 35 16,35-17 0,-35-36-16,52-17 15,36-88 1,-71 87-16,1 1 0,52-124 16,0-88-1,-53 177 1,-17 17-16,0-35 0,-1-18 15,-52 141 1,-36 106 15,36-88-31,17 0 0,-35 106 16,1 17 0,52-141-16,0 1 0,0-1 15,0 0-15</inkml:trace>
  <inkml:trace contextRef="#ctx0" brushRef="#br0" timeOffset="19945.75">23072 7091 0,'-53'0'0,"106"0"0,-177 0 15,195 0 1,87 35 0</inkml:trace>
  <inkml:trace contextRef="#ctx0" brushRef="#br0" timeOffset="20112.53">24289 7497 0,'-18'17'15,"36"-34"-15,-89 34 16,71-34-16</inkml:trace>
  <inkml:trace contextRef="#ctx0" brushRef="#br0" timeOffset="28453.3">12823 11112 0,'-17'0'0,"17"-17"16,-18-1 15,-35 1-15,36 17-16,-54 0 16,-35 52-1,71-52-15,-53 71 16,0 17-1,70-70-15,-17 105 16,88 1 0,35-18-1,35-1 1,-105-87-16,35 53 16,-71 35-1,-17-71-15,-53 35 16,-89-34-1,71-89 1,54-35 15,34 70-31</inkml:trace>
  <inkml:trace contextRef="#ctx0" brushRef="#br0" timeOffset="28746.09">13282 10619 0,'0'0'0,"-53"0"31,-88 141 0,123-106-31,-35 71 16,-17 70 0,52-141-16,-17 18 0</inkml:trace>
  <inkml:trace contextRef="#ctx0" brushRef="#br0" timeOffset="28953.46">13635 10566 0,'17'0'15,"-34"0"-15,52 0 0,-35 17 16,-70 89-1,34-71 1,-34 89-16,-54 52 31,89-140-31</inkml:trace>
  <inkml:trace contextRef="#ctx0" brushRef="#br0" timeOffset="29284.35">13882 11677 0,'-35'0'0,"70"0"0,-88 0 16,35 18-16,1-18 16,105-18 15,88 18-16,-105-18-15</inkml:trace>
  <inkml:trace contextRef="#ctx0" brushRef="#br0" timeOffset="29480.09">13935 12047 0,'-36'18'0,"72"-36"0,-124 71 16,105-53 15,142-35-15,-106 35-16,17-18 0,1 18 0</inkml:trace>
  <inkml:trace contextRef="#ctx0" brushRef="#br0" timeOffset="30246.76">16969 11359 0,'-18'-35'16,"0"35"-16,54 35 0,-107-105 16,36 52-16,-53 1 15,-36-1 1,106 36-16,-87-1 15,-1 89 1,88-88-16,-35 88 16,53 17-1,53 0 1,71-17 0,-71-88-16,35 35 15,18 35 1,-106-17-1,-89-1 1,54-52 0,-71-1-1,71-17-15,-71 0 16,0-70 0,89 52-16,-1 1 0,0-1 0</inkml:trace>
  <inkml:trace contextRef="#ctx0" brushRef="#br0" timeOffset="31031.07">17815 11165 0,'-17'-17'16,"-1"-1"-1,18 36 1,18 52-1,-18-34 1,35 87-16,-17-70 16,-18 123-1,-18 89 1,0-194-16,-17 123 16,0 0-1,35-106 1,0-71-16</inkml:trace>
  <inkml:trace contextRef="#ctx0" brushRef="#br0" timeOffset="32113.03">19279 11271 0,'-17'-17'32,"17"-1"-17,-18 18-15,-17-18 16,-71 18 0,35 18-1,-52 35 1,70 17-1,18 19 1,35-72 0,0 71-1,17-52-15,36 34 16,71 18 0,-107-70-16,19 0 0,52 35 15,-18 17 1,-70 1-1,-70-18 1,52-36-16,-88 19 16,-17-54-1,88 18-15,-1-18 0,-17-17 16,36 17-16</inkml:trace>
  <inkml:trace contextRef="#ctx0" brushRef="#br0" timeOffset="32397.93">19808 10742 0,'0'-35'16,"0"70"-16,-35-88 15,18 53-15,17 18 0,-36-1 16,-17 107 0,36-71-16,-1 0 0,-35 35 15,-35 71 1</inkml:trace>
  <inkml:trace contextRef="#ctx0" brushRef="#br0" timeOffset="34113.66">18080 12629 0,'0'-17'16,"17"34"31,-17 1-32,18 0 1,-18 17 0,0-17-1,0 17 1,0-17 0,0 17-1,0 0 1,0 18-1,53 0 1,18 0 15,-54-36-31,89 19 16,176 34 0,71-34-1,35-36 1,-35 0-1,-71-18 1,-211 0-16,105-17 16,53-18-1,-176 35-15,0 18 0,53-35 16,-18 18 0</inkml:trace>
  <inkml:trace contextRef="#ctx0" brushRef="#br0" timeOffset="34413.33">20355 12665 0,'0'0'15,"-17"0"-15,-1-18 16,0 0-16,18 1 15,71 17 1,-36 0-16,71 35 16,53 53-1,-124-52-15,36 52 16,-71 53 0,0-106-16,-18-17 15,-35 70-15,-35 0 16,53-70-1</inkml:trace>
  <inkml:trace contextRef="#ctx0" brushRef="#br0" timeOffset="35329.42">21960 12577 0,'0'-36'15,"0"1"1,-17 17 0,17 36 15,0 53-15,0-54-16,0 124 15,0 159 1,53-106-1,53-88 1,-71-88 0,53-1-1,71-70 1,-106 36-16,52-89 16,37-88-1,-72-18 1,-52-17-1,-18 176-15,0-71 16,-53 36 0,53 71-16,-18 17 0</inkml:trace>
  <inkml:trace contextRef="#ctx0" brushRef="#br0" timeOffset="36079.64">21784 12277 0,'0'-18'0,"0"36"0,0-71 16,-18 53-1,-17 70 1,35-52-1,0 35-15,-35 53 0,17 176 32,1-194-32,-1 0 0,0 142 15,-35 34 1,18-70 0,35-88-1,0-88-15,53 35 16,70-18-1,-87-35-15,17 18 0,105-18 16,125-18 0,-213 18-16,177-18 15,124 1 1,-266 17-16,160 0 16,52-18-1,-193 0 1,-106-52-1,-1-89 17,-17-106-17,0 177-15,-35-159 16,-36-194 0,54 353-16,-71-88 15,-106 35 1,-89 88-1,213 53-15,-177 0 16,-53 53 0,229-36-16,18 1 0,-70 17 15</inkml:trace>
  <inkml:trace contextRef="#ctx0" brushRef="#br0" timeOffset="42952.91">13176 12771 0,'0'0'0,"-35"0"16</inkml:trace>
  <inkml:trace contextRef="#ctx0" brushRef="#br0" timeOffset="43114.65">12965 12753 0,'-53'0'0,"106"0"0,-195-35 16,72 17-16,-89-53 16,-70-17-1,194 53-15,-89-18 16,54 18-1,105 52 1,106 36 0,-106-35-16,142 35 15,-107-35-15,142-1 16,-89-17-16</inkml:trace>
  <inkml:trace contextRef="#ctx0" brushRef="#br0" timeOffset="47297.63">7444 15557 0,'0'-17'140,"-53"-18"-108,-36-1-1,72 19-16,-71 17 1,70 35 15,18-17-31,0 17 0,0 88 16,18 89 0,-1 17-1,1-176-15,0 88 16,-18-105-16,0-1 0,0 0 15,17 0-15,-17-17 0,0 35 0</inkml:trace>
  <inkml:trace contextRef="#ctx0" brushRef="#br0" timeOffset="47484.27">6914 16051 0,'-17'0'0,"34"0"0,-52 18 31,53-18-31,17 0 16,89 0 0,-72-18-16</inkml:trace>
  <inkml:trace contextRef="#ctx0" brushRef="#br0" timeOffset="48297.32">8079 16140 0,'-124'-53'31,"106"35"-31,160 89 0,-301-142 16,0 71 15,71 71-15,70 34 0,36 19-1,-18-106-15,53 52 16,35-35-1,-53-35-15,1 0 0,16-17 16,72-54 0,-106 36-16,35-36 15,-53-52 1,0 88-16,-36-54 16,-52-16-1,53 87 1,17 0-16,-17 1 0,-53 70 31,70 70-15,36-17-1,-1-71-15,54 18 16,-36-53-16,53 18 16,53-71-1,-123 35-15,53-35 16,-18-70-1,-53 105-15,0-70 16,-18 17 0,0 54-1,-17 52 1,35-17-16,0 17 16,0 35-1,53-52 1,35 0-1,-70-18 1,35-18 0,-36 18-16,19 18 15,-36 35 1,-18 52 0,18 1-1,-18-70-15,36 17 16,17 17-1,0-52 1</inkml:trace>
  <inkml:trace contextRef="#ctx0" brushRef="#br0" timeOffset="48781.12">10336 15752 0,'0'-18'32,"0"36"-32,0-1 15,0 71 1,0-52-16,0 17 0</inkml:trace>
  <inkml:trace contextRef="#ctx0" brushRef="#br0" timeOffset="48936.33">10178 15328 0,'-71'-70'32,"53"52"-32</inkml:trace>
  <inkml:trace contextRef="#ctx0" brushRef="#br0" timeOffset="49328.86">10301 16069 0,'0'0'0,"18"71"16,-18-54-16,35 1 16,71-18-1,-89 0-15,72-35 16,-72 35-1,36-36-15,0-17 32,-53 36-32,0-19 15,0-16 1,0 34 0</inkml:trace>
  <inkml:trace contextRef="#ctx0" brushRef="#br0" timeOffset="50297.65">12030 15646 0,'0'0'0,"0"-18"16,0 53 15,0 124-16,17-53 1</inkml:trace>
  <inkml:trace contextRef="#ctx0" brushRef="#br0" timeOffset="50464.7">11977 15487 0,'-88'-88'31,"176"176"-31,-212-194 16</inkml:trace>
  <inkml:trace contextRef="#ctx0" brushRef="#br0" timeOffset="50997.29">12118 16245 0,'88'-53'31,"-176"106"-31,300-229 31,-212 158-31,35-52 16,-35-1 0,0 1-1,0 34 1,-18 36-16,18 18 15,0 35 1,0-35-16,0 70 16,-17 18-1,34-142 17,18-69-17,-35 69-15,36-87 16,34-18 15,-34 88-15,34 88-1,-52-17-15,17 52 16,18 71 0,-53-105-16,35 34 0</inkml:trace>
  <inkml:trace contextRef="#ctx0" brushRef="#br0" timeOffset="53065.12">14270 15769 0,'17'-70'32,"-34"140"-32,34-193 15,-17 105-15,0 0 16,-52 1-1,-1 52 1,-18 71 0,36-18-1,35 0 1,0-70-16,0 0 16,35-1-16,36-34 15,-54-1 1,19-17-16,16-36 31,-34 53-31,0-17 16,-1 0-1,-17 88 17,18 53-17,0-71-15,-1 35 16,1-52-16,17 0 15,36-36 1,-54 0-16,36-70 16,36-88-1,-72 52 1,-34 36 0,17 71-16,-36-19 15,-17 19 1,53 34-16,-35 1 15,53 17 1,35 0 15,17-35-15,-52 0-16,52 0 16,19 36-1,-37 34 1,-52 1-1,0-1 1,0-34 0,0-19-16,18-17 15,17-35 1,-17 35-16,17-70 16,18-72-1,-35 37 1,-36 16-1,-17 54 17,0 53-17,17 35 1,18-18 0,18-17-16,35-1 15,52-17 1,1-17-1,-88 17-15,35 0 16,-36 17 0,-17 1-1,-17 35 1,17-36-16,-18 54 16,18-53-16,-17 35 15,34 17 1,1-70-16,-1 18 15,54-54 17,-18-34-17,0-54 1,-36 54 0,-17 17-1,-35 71 16,18 52-15,-1-52-16,18 52 16,0-52-16,18 17 15,17-17 1,18-53 0,0-36-1,0 18 1,-53 0-1,0 36 1,17 122 31,1-69-31,-18-19-16,53 36 15,35-35 1,18-53-1,-89 17-15,36-35 16,-17-18 0,-19 54-16,-17-1 15,0 71 17,36 71-17,-36-89 1,17 0-16,-17 18 0,18 141 15,-53-53 1,-18-53 15,35-70-31,-17 0 16,17-18-16,-17-36 16,0-52-1,17 71-15,18-1 0,0-35 16,53-18-1,0 36 1,0 0-16</inkml:trace>
  <inkml:trace contextRef="#ctx0" brushRef="#br0" timeOffset="53231.21">17180 15575 0,'0'-18'15,"-35"1"1,17 17-16,18-18 0</inkml:trace>
  <inkml:trace contextRef="#ctx0" brushRef="#br0" timeOffset="54814.45">11606 17163 0,'0'0'0,"-17"-18"15,-36-17 1,18 35 0,-18 0-1,35 0-15,-17 17 16,-1 19 0,19 69-1,-1-87-15,18 88 16,53 35 15,35-70-15,0-36-1,-70-17-15,17-1 16,-17 1 0,-18 17-1,-18-17-15,-35 35 16,-52 0-1,87-53-15,-17 0 0,-1 0 16,1 0-16,-18-18 16</inkml:trace>
  <inkml:trace contextRef="#ctx0" brushRef="#br0" timeOffset="55480.93">12153 16916 0,'0'0'0,"0"-18"15,-17 0-15,-36 1 16,0-1 0,35 18-16,-35 0 15,36 0-15,-19 18 16,-17 17-1,36-17-15,-1 17 16,0 53 0,18-53-16,0 36 15,53 52 1,-35-87-16,17 52 16,18 53-1,-53-106 1,18-17-16,-18 53 0,35 87 31,-17-70-15,-1-52-1,1-36-15,0 0 16,-1 0-16,-17-18 0</inkml:trace>
  <inkml:trace contextRef="#ctx0" brushRef="#br0" timeOffset="55748.27">12418 17304 0,'0'0'0,"-71"-36"16,54 36-1,-1 71 17,18 52-17,18-34 1,17-36 0,-18-53-16,1 0 0</inkml:trace>
  <inkml:trace contextRef="#ctx0" brushRef="#br0" timeOffset="56047.96">12277 16845 0,'0'0'0,"-71"-35"16,53 35-1,1 0-15,-1 35 32,18-17-32,18-1 15,35 1 1,-36-36-16,19 1 16,-1-19-1,-35 19 1,-18-18-1,1 35-15</inkml:trace>
  <inkml:trace contextRef="#ctx0" brushRef="#br0" timeOffset="56481.66">12541 16581 0,'0'0'0,"-35"-36"16,17 1-1,36 17 1,0 18-16,35 18 16,52 35-1,-87-35-15,53 52 16,34 89 0,-34 0-1,-36 35 1,-17-141-1,-1 88-15,1 17 32,-18-140-32,0 17 0,0-17 0,-18 0 15,-17 52 1,18-52-16,-36 17 0</inkml:trace>
  <inkml:trace contextRef="#ctx0" brushRef="#br0" timeOffset="56932.01">10231 17692 0,'-18'0'31,"36"0"-31,-36 106 16,18-71-1,-18 0-15,18 36 0,0 52 16</inkml:trace>
  <inkml:trace contextRef="#ctx0" brushRef="#br0" timeOffset="57115.38">10001 17198 0,'0'0'16,"-35"-35"-16</inkml:trace>
  <inkml:trace contextRef="#ctx0" brushRef="#br0" timeOffset="57681.77">10407 18097 0,'18'0'0,"-36"0"0,71-70 16,-36 52-16,-17-17 0,36-18 15,-19 18-15,19-89 16,-1-87 0,-17 158-1,-18-71-15,-18 1 16,18 105-1,0 1-15,-18 87 32,1-35-32,17 106 15,0 177 1,35-71 0,18-18-1,-35-193-15,17 52 16,-18-71-16,19 19 15,-19-54 1,-17 0-16,18 1 0,0-71 16,-18-89-1,-18 18 1,-17 89 0,17 52-16,0 18 15,1 18 1,34 17-1,19-35 1</inkml:trace>
  <inkml:trace contextRef="#ctx0" brushRef="#br0" timeOffset="58131.77">11201 16951 0,'-53'-35'16,"106"70"-1,-106-88-15,17 35 16,19 1-16,-1-1 16,-35 36-1,36-18-15,-72 70 16,19 36 0,70-71-16,-18 71 15,18-70-15,36 105 16,-19-88-16,36 88 15,35 53 1,-70-141-16,17 0 0,18 70 16,35 53-1,-70-123-15,53 36 16,34-37 0,-69-52-16,-1 0 15</inkml:trace>
  <inkml:trace contextRef="#ctx0" brushRef="#br0" timeOffset="58751.7">12524 16492 0,'0'0'15,"-53"-70"17,88 35-1,53-18-15,-53 35-16,1 18 0,17-35 15,123-1 1,-141 36-16,53 36 15,36 52 1,-106-53-16,70 71 16,-71-53-16,54 70 15,88 89 1,-18-18 0,0 18 15,-88-89-31,-18 18 31,-35-123-31,0 53 16,-35 17-1,-18-35 1,-53 0 0,71-36-16,0 1 0,-36-1 15,36-17-15</inkml:trace>
  <inkml:trace contextRef="#ctx0" brushRef="#br0" timeOffset="59731.18">14587 16704 0,'-17'-71'31,"34"142"-31,-52-142 15,17 71-15,1 18 16,-18 88 0,-1 53-1,19-124-15,-1 71 16,18-71-16,0 53 16,-18 18-1,1-88-15,17-1 16,-18 36-16,-70 35 31,70-70-31,-17 17 16,17-35-1,18-17 1,36-36 0,-19 0-1,36-53 1,-53 88-16,35-17 15,1 53 1,-19-18-16,19 70 16,-1 54-1,-35-89-15,0 71 16,-35 35 0,17-123-1,18 35-15,0 0 16,0-36-1,0 1-15,0-1 16,18 19 0,35 17-1,17-71 1,18-17-16</inkml:trace>
  <inkml:trace contextRef="#ctx0" brushRef="#br0" timeOffset="60348.14">16281 17462 0,'0'0'31,"-71"-17"-31,36 17 16,35 17-16,17 54 31,19 88-16,-19-124-15,19 89 16,-1 52 0,-35-141-16,0 18 15,0-35 1</inkml:trace>
  <inkml:trace contextRef="#ctx0" brushRef="#br0" timeOffset="60835.09">16157 17851 0,'-35'-53'15,"70"106"-15,-123-283 0,70 160 16,18-107 0,18-34-1,35 105 1,17 71 0,-34 35-1,-1 17 1,-35 1-1,-18-1 1,18 1-16,-17-18 16,17 18-1,-18-18 63,0 0-62,18 17 15</inkml:trace>
  <inkml:trace contextRef="#ctx0" brushRef="#br0" timeOffset="61999.61">16228 17074 0,'0'0'0,"0"18"15,0 0-15,-18-1 0,18 89 16,0 106 0,18-142-16,17 107 15,-35-124-15,53 53 16,53-18-1,-89-88-15,36-18 16,124-141 0,-142 124-16,53-106 15,18-71 1,-88 177-16,17-88 16,0 52-1,-52 89 1,-72 105 15,72-88-31,-54 89 16,18 52-1,53-140-15,18 52 16,52-35 0,-52-53-16,17 0 0,18 0 15,71-124 1,-107 71-16,1 18 0,17-53 15,1-89 1,-36 124-16,-18-70 16,-70 0-1,70 105-15,1 0 0,-36 18 16,-36 71 0,72-36-1,17 89-15,35 70 16,-17-159-1,52 71 1,54-53 0,-89-53-16,-17-18 0,52-17 15,-35 17-15,54-105 16,-19-1 0,-52 89-16,-18-36 15,-18 18 1,1 71-16,-1 17 15,0 53 1,1 124 0,52-106-1,35-71 1,-34-35-16,34-35 16,54-71-1,-107 71-15,36-71 16,-17-17 15,-54 70-15,0 70-1,18 1-15,-17 52 16,17 72 0,0-107-16,35 53 15,36-70 1,17-71-1,-18-71 1,-52 89-16,35-88 16,-18-71-1,-35 141-15,0-159 16,-18-141 0,1 212-1,17 159 1,17 88 15,-34 105-15,34-123-16,-34 195 15,-89 34 1,88-282-16,1 89 16,34-18-1</inkml:trace>
  <inkml:trace contextRef="#ctx0" brushRef="#br0" timeOffset="62199.73">17709 16845 0,'36'18'31,"52"-36"-15,-53 0-16,106-17 0</inkml:trace>
  <inkml:trace contextRef="#ctx0" brushRef="#br0" timeOffset="62586.35">19332 16704 0,'0'0'15,"-17"0"-15,-89 0 32,0 53-17,88-18-15,-70 36 16,-18 35 0,89-71-16,-36 35 15,17 54 1,36-71-1,89 0 1,-72-53-16,107 17 16,70-17-1,-159 0-15</inkml:trace>
  <inkml:trace contextRef="#ctx0" brushRef="#br0" timeOffset="62948.74">20108 16704 0,'0'0'0,"-106"-18"15,89 18-15,-18 0 16,17 0-16,-106 71 16,89-53-16,-35 34 15,-36 37 1,71-72-16,17 19 16,-17-1-16,35 0 0,-18 36 15,106 52 16,18-88-15,70 18 0,-140-53-16,52 18 0</inkml:trace>
  <inkml:trace contextRef="#ctx0" brushRef="#br0" timeOffset="64431.79">21608 16633 0,'0'0'0,"0"18"31,0 53-15,0-54-16,0 71 15,0 71 1,0-123-16,0 87 16,17 0-1,-17-105 1,0 0-16,18 17 0,35-17 31,-36-18-31,1-18 0</inkml:trace>
  <inkml:trace contextRef="#ctx0" brushRef="#br0" timeOffset="64765.81">21713 16263 0,'0'0'0,"-70"-53"16,35 35-16,-36 1 16,-17 52-1,70-17-15,-17 52 16,17-17 0,54-17-1,34-36 1,-52 0-1,52-36 1,-52 36-16,0-35 16,-18-36-1,-53 36 1,-35 17 0,70 18-16,-35 18 15,0 35-15</inkml:trace>
  <inkml:trace contextRef="#ctx0" brushRef="#br0" timeOffset="66903.02">22772 15857 0,'0'0'0,"-18"-17"0,1-19 15,-19-34 1,36 35 0,71-18-1,17 53 1,18 53-1,-71-18-15,36 53 16,-1 53 0,-52-88-16,17 71 15,0 105 1,1-53 0,-1-35-1,-17-105 1,35 17-16,-36-53 15,1 17-15,35-17 16,88-70 0,-106 52-16,0-35 15,1-70 1,-36 105-16,-36-17 16,1 35-16,-18 17 15,36 1-15,-54 70 16,36 141-1,35-176-15,0 71 16,17-1 0,19 1-1,-36-107-15,-18 72 16,-88-1 0,89-88-16,-107 35 15,-17-35 1</inkml:trace>
  <inkml:trace contextRef="#ctx0" brushRef="#br0" timeOffset="67082.07">24818 17321 0,'0'0'0,"0"-17"16,-18 17-16,-17-18 16,17 18-1</inkml:trace>
  <inkml:trace contextRef="#ctx0" brushRef="#br0" timeOffset="83049.17">17851 8784 0,'0'0'0,"-53"0"15,35-35 1,18 17-1,18 18 1,-1 0-16,54-17 16,-54 17-16,36-18 15,36 18-15,175-18 16,-176 18 0,1 0-16,-1-17 0,18 17 0,458-53 15,-441 53 1,-17-18-16,124 18 0,158 0 31,-318 0-31,1 0 0,70 0 16,18 0-1,-142 0 1,-264 0 0,142 0-16,-1 0 0,-177 0 15,-352 53 1,0-18-1,494-35-15,18 0 0,-89 0 16,124 0-16,17 0 0,-52 0 16,0-17-1,140 17 1,142-18 0,-89 0-1,230-17-15,265 0 31,-406 35-31,-1 0 0,160 0 16,405 53 0,-617-53-16,158 35 15,-105-17 1,-229-54 0,-124 19-1,-371-19 1,18 54-1,424-18-15</inkml:trace>
  <inkml:trace contextRef="#ctx0" brushRef="#br0" timeOffset="88367.68">25859 4498 0,'0'0'0,"0"-53"31,0-18-15,0 19 0,17-19-1,1 53-15,17-35 16,18-17-1,-35 70-15,35-35 16,123-18 0,-35 53-1,-35 35 1,-35 71 0,-71 53 15,0-107-31,0 19 0,-36 70 15,-87 353 1,87-388-16,-52 211 16,35 54-1,53-301-15,18 124 16,105 0 0,-87-158-16,-1-1 0,53 35 15,177 54 1,-212-106-16,88-18 15,18-18 1,-89-53 0,-70 36-16,-17-18 15,-72 0 1,72 53-16,-19 0 16,-52 36-16,-141 122 31,194-105-31,-71 88 15,53 53 1,53-123-16,18 123 16,87 106-1,-69-230-15,140 265 16,-53 18 0,-87 0-1,-107-53 1,36-230-16,-89 124 15,-122 18 1,175-159-16,-211 71 16,17-89-1,106-70 1,89-1 0</inkml:trace>
  <inkml:trace contextRef="#ctx0" brushRef="#br0" timeOffset="88568.93">27570 10089 0,'405'212'16,"-334"-177"-16,-547-282 0,987 512 15,-476-247-15,-17 17 16,-53-53-1,17 1-15,-35-19 16,-35-17 0</inkml:trace>
  <inkml:trace contextRef="#ctx0" brushRef="#br0" timeOffset="91450">17251 12876 0,'0'-17'16,"0"-1"0,17 18-1,36-18 1,-35 18-16,0 0 16,87 0-16,72 0 31,-124 18-31,0-18 0,-18 0 0,18 18 15,123-18 1,-123 0-16,-18 0 0,18 0 16,36 0-1,-72 0-15,-105 17 32,-71-17-17,106 0-15,0 0 0,-70 0 16,-124-35-1,194 35-15,0-18 0,-35 18 16,-35-17 0,140 17-1,89 0 1,-53 0 0,0 0-16,53 0 0,158 17 15,-211-17 1,18 0-16,-18 0 0,17 0 15,142 18 1,-177-18-16,-17 0 16,-89 18-1,36-18-15,-124 17 16,-123-34 0,211 17-16,-123-18 15,-17-17 1,193 17-16,0 18 15,89-17 1,-36 17-16,106 0 16,124-18-1,-194 18-15,158 0 16,71 35 0,-177-35 15,-140 18-16,-19-18-15,1 0 0,-53 0 16,-142 0 0,160 0-16,-1 0 0,-87-18 15,-107-17 1,212 17 0,88 18-1,1 0-15,105 0 16,-88 0-16,17 0 0,54 0 15,-36 0-15,141 0 16,106 18 0,-194 17-1,-176 0 1,0-35 0,-124 0-16,-282-35 31,177-18-16,-72-35 1,266 70 0,176 18-1</inkml:trace>
  <inkml:trace contextRef="#ctx0" brushRef="#br0" timeOffset="101567.85">27023 11642 0,'-18'-18'16,"0"0"0,18 1 77,0-1-61,0 0-1,0 1-16,0-1 1,0-17 0,0 17-1,0 1 1,0-1 0,-17 18 15,-1 0-16,-35 18 1,0 52 0,-52 230-1,87-212-15,-35 177 16,-18 70 0,71-264-16,0 123 15,0-18 1,0-141-16,0 36 15,-17-18 1,-1-36 0</inkml:trace>
  <inkml:trace contextRef="#ctx0" brushRef="#br0" timeOffset="101772.67">26511 12241 0,'-17'-17'16,"17"-19"0,17 19-16,1-1 0,88 1 15,52-1 1,-122 18-16</inkml:trace>
  <inkml:trace contextRef="#ctx0" brushRef="#br0" timeOffset="103285.85">27517 12435 0,'-106'-70'31,"88"52"-31,142 106 0,-318-193 16,176 105-16,-35 0 16,-17 52-1,52-16-15,0-19 0,1 19 16,-1-1-16,18 159 15,0-176-15,53 52 16,53-35 0,17-52-1,-105-1-15,70-35 16,18-70 0,-89 88-1,-17-1-15,18-34 0,-18-89 31,-18 124-31,1-18 16,-1 53-16,-17 0 16,0 35-1,35-17-15,-18 35 16,18-1 0,0-34-16,18 35 15,17 35 1,-35-70-16,18 52 15,-18-34-15,17 34 16,-17-52-16,0 35 16,35-18-1,36-70 1,17-53 0,-52 52-1,34-69 1,1-54-16,-71 123 15,0-69 1,-36-1 0,36 88-16,-35 1 15,17 17 1,1 52 0,17 37-1,0-72-15,53 36 16,35 18-1,-70-54-15,87 54 16,-69 0 0,-36-54-16,0 36 15,0-35 1,0 35-16,-53 17 16,35-70-1,-17 18 1,-36-53-1,71 17-15,-17 0 0,17 1 16,0-1 0,35 53 15,18-17-15,-36-18-16,72-18 15,-1-35 1,-53 36-16,53-36 15,18-35 1,-88 52-16,52-52 16,-70-18-1,0 89-15,-53-36 16,-17 53 0,35 17-1,-1 36 1,19-35-16,17 35 15,17 53 1,1-89-16,35 54 16,53 17-1,-36-35 1,-70 18 0,-53-36-1,-52-35 1,87 0-16,-53-53 15,36-18 1,35 54 0,71 17-1,-54 0-15,54-18 16,-36 18-16,71-53 16,53-53 15,-124 71-31,0 0 0,53-71 15,-70 53-15,35-88 16,-53-88 0,0 52-1,0 160-15,-18 17 16,-52 211 0,52-140-16,-35 123 15,0 35 1,36-70-1</inkml:trace>
  <inkml:trace contextRef="#ctx0" brushRef="#br0" timeOffset="103501.32">28628 11959 0,'-18'53'32,"36"-106"-32,-18 124 15,106-36 1,70-17 0,-123-18-16</inkml:trace>
  <inkml:trace contextRef="#ctx0" brushRef="#br0" timeOffset="104184.06">28998 12400 0,'-70'124'31,"52"-107"-31,106-158 0,-176 335 16,88-176-16,35 17 15,71-17 1,-70-18-16,69-18 16,19-35-1,-89 36-15,36-54 16,-54-35 0,-17 88-16,0 1 0,-35-54 15,-53 1 1,-36 70-1,89 0-15,-53 70 16,70-34-16,-35 69 16,71 72-1,88-107 1,53-52 0,17-53 15,0-159 0,-176 176-31,0-17 0,0-18 16,-35-35-1,-18 105 1,0 36 0,36-35-16,-1 70 15,18-70-15,0 52 16,88 18-1,0-35 1,-52 18 0,-19-1-1,-17 19 1,0-72 0,0 36-1,0 18 1,18-54-16,0 1 0,52 0 15,71-1 1,-88-17-16</inkml:trace>
  <inkml:trace contextRef="#ctx0" brushRef="#br0" timeOffset="104284.77">30286 12806 0,'-18'0'0,"36"0"0,-71 0 0</inkml:trace>
  <inkml:trace contextRef="#ctx0" brushRef="#br0" timeOffset="105035.33">28469 12400 0,'0'0'0,"0"-18"16,-35 36 31,-18 35-32,53-35-15,-18 35 16,18 17 0,0-52-16,0-1 15,36-52 17,-1-53-17,-35 70-15,0-35 16,0 0-1,-18 53 1,1 18-16,17 0 16,-18 17-16,-17 106 15,35-53 1,53-52 15,35-54-15,-18-53-1,-52 54-15,35-54 16,-53-35 0,-18 89-16,1-1 0,-19-35 15,-34 71 1,17 88 0,35 35-1,18-106-15,36 53 16,-1-35-16</inkml:trace>
  <inkml:trace contextRef="#ctx0" brushRef="#br0" timeOffset="107484.09">26864 13917 0,'0'0'0,"-35"-53"16,17 88-1,0 54 1,18 16 0,-17-34-1,17-71 1,0-53 0,0 18-1,0-106 1,70-18-1,1 35 1,17 89 0,-70 35-16,52 35 15,-34 36 1,-36-53-16,0 35 16,0 0-1,17-106 16,19 0-15,-19 35-16,1 0 16,17 54-1,-17 34 1,-18-17 0,0-35-1,17 17 1,1 0-1,0 1 1,-1-19 0,19-34-1,34-19 1,1-34 0,-71 52-16,35-35 15,-17-17 1,-18 52-16,0-17 15,-71 17 1,36 53 0,-18 18-1,53-35 1,-18 53-16,18 17 16,18-53-1,17 0 1,71-35-1,-71-17-15,36-19 16,35-34 0,-89 35-16,19-18 15,-36 0 1,-36 141 15,-17 0-15,53-17-1,0-54 1,0-34 0,18-89-1,0 71 1,17-36-16,18-17 16,-36 70-1,19 0 1,-1 54-1,-35-19-15,0 54 16,0 17 0,0-53-1,18-70 17,35-35-17,-36 52-15,18-17 16,1 17-1,-19 18-15,1 18 16,-18 35 0,0-18-1,18-17 1,-18-1 0,17-17-16,19 0 31,16-35-16,19 0 1,-18-18 0,-35 17-1,-18 19 1,-36 34 0,-17 36-1,-17 18 1,35 35-1,35-18 1,0-70-16,17 17 16,36-35-1,-35 0-15,-1-18 16,54-17-16,0-53 16,-36 0 15,-35-1-16,0 72-15,-53-19 16,-18 19 0,1 87-1,52 54 1,18-89-16,0 36 16,71-18-1,-36-53-15,53-18 16,89-53-1,-142 54-15,35-54 16,-34-17 0,-36 0-1,-18 70-15,-17 0 16,17 18 0,-17 0-16,17 53 31,18-35-31,0 0 0,0 35 15,35 0 1,-17-36-16,17 1 16,18-1-1,-53 1 1,0 35 0,0-35-16,-17 17 15,17 18 1,0-18-1,35-17 1,35-36 0,-52 18-16,53-53 15,17-35 1,-35 0 0,-53 35 15,0 35-16,0 54 1,0-19-16,0 1 16,0-1-1,35-17 1,18-17 0,-35-1-16,35 1 15,-1-1 1,-52 0-16,18 18 15,17 53 1,-35-18 0,0-17-16,0 70 0,0-52 0,0 105 15,-17-88-15,-36 123 16,-106 53 15,124-193-31,-18 16 0,-18-34 31,54-18-31,17-70 16,35-54 0,-17 106-16,35-70 15,-36 71-15,18-54 16,1 36-16</inkml:trace>
  <inkml:trace contextRef="#ctx0" brushRef="#br0" timeOffset="108867.05">30233 14235 0,'0'0'16,"-18"0"-1,36 0 48,0 0-32,-18-18-15,17 18-16,-17-35 31,-17-1-16,-54 54 1,-17 17 0,70-17-16,-17 35 15,17-36-15,18 54 16,53 53 0,-17-107-16,69 18 15,89-52 1,-158-1-16,122-52 15,19-54 1,-142 71-16,71-88 16,-18-123-1,-70 211 1,-18-89-16,-35 37 16,17 105-1,-53 53 1,36-1-16,-71 125 15,-35 176 1,106-248-16,-124 284 16,36-37-1,52-158 1,89-158 0,-1-36-16,72-89 15,69-140 1,-122 176-16,87-141 15,-17 0 1,-106 159-16,0 0 16,-35 35-1,-1 17 17,36 1-17,106-71 1,-88 53-16,105-53 15,18-53 1,-17-35 0,-89 106-16,53-89 15,-17-34 1,-71 122-16,0 1 0,0-18 16,-53 88-1,35 1-15,-88 140 16,71-88-16,-71 177 15,-52 141 1,122-318-16,1 0 16,-36 53-16,-34 88 15,105-229 1,88-105 15,-53 52-31,71-106 16,-71 106-16,53-106 15,-35-17 1,-53 158-16,0-17 0,0 0 16,0 88 15,0-18-15,0-18-16,18-17 0,35 0 15,-35-17-15,52-1 16,54-52-1,-89 52-15,0-17 16,-35 88 15,-18 35-15,1-71 0,-1 19-16</inkml:trace>
  <inkml:trace contextRef="#ctx0" brushRef="#br0" timeOffset="109018.67">31609 13829 0,'-18'0'0,"36"0"0,-71 0 15,35 18-15,1-18 0</inkml:trace>
  <inkml:trace contextRef="#ctx0" brushRef="#br0" timeOffset="111885.54">26035 15452 0,'0'0'0,"0"-18"31,-18 0-16,18 54 17,18 52-17,-18-53-15,18 89 16,-1-89-16,1 88 16,0 1-1,-18-107-15,17 1 0,1-18 16,88-53-1,-1-70 1,-34-1 0,-53 107-1,-1-36-15,-17 88 32,-17 88-1,17-34-16,17-19 1,19-52 0,17-53-1,-36 35-15,54-71 16,35-52 0,-89 87-16,18-52 15,-35 70-15,0-52 16,-70-1 15,52 71-31,1 0 0,-1 0 0,0 18 16,1 0-16,-1 87 15,53-16 1,54-36 0,-54-36-1,53-34 1,-53 17-16,1-18 0,16-17 15,90-54 1,-125 54-16,19 17 0,-36 1 16,35-71-1,-35 70-15,-18-17 16,-52-1 0,52 36-16,0 0 0,-17 0 15,0 18 1,35 0-16,0-1 0,0 36 15,53 18 1,-36-71-16,36 53 16,35-18-1,-70-17 1,17 17-16,1 0 31,-36-17-31,0 0 0,0-1 16,-36 71-1,19-70-15,-1 35 16,18-18 0,0-17-16,0-1 15,35-34 1,-17 17-16,0-18 0,52-17 16,18-53-1,-52 70-15,17-52 16,-18-54-1,-35 106-15,0-52 16,0-1 0,-18 89-1,1 105 1,-1 19 0,0-107-1</inkml:trace>
  <inkml:trace contextRef="#ctx0" brushRef="#br0" timeOffset="112034.39">27640 14922 0,'-18'0'0,"36"0"0,-106 0 16,70 0-16,1 0 0,-19 18 15</inkml:trace>
  <inkml:trace contextRef="#ctx0" brushRef="#br0" timeOffset="112384.65">27534 15699 0,'0'141'32,"0"-282"-32,36 299 15,-1-140-15,-18-18 0,1-18 0,17 18 16,142-123 0,-142 88-16,53-107 15,-17-69 1,-71 158-16,0 0 0,0-53 15,-18-35 1,-17 123 0,35 54-16,-35 105 15,-1 53 1,36-141 0,-35 88-16,17-106 15,18 36-15</inkml:trace>
  <inkml:trace contextRef="#ctx0" brushRef="#br0" timeOffset="112585.78">27499 15381 0,'0'0'0,"-35"35"15,70-52 1,124-36 0,-124 53-16,18-18 15</inkml:trace>
  <inkml:trace contextRef="#ctx0" brushRef="#br0" timeOffset="112804.21">28381 15117 0,'0'52'31,"18"-16"-15,-18-1-16,0 71 15,0 70 1,0-141-16,-18 18 0,-17 89 15,-1-1 1</inkml:trace>
  <inkml:trace contextRef="#ctx0" brushRef="#br0" timeOffset="113001.34">28046 15293 0,'-18'18'0,"36"-36"0,-36 53 16,1-35-1,52 0 1,-18 0-16,125 18 16</inkml:trace>
  <inkml:trace contextRef="#ctx0" brushRef="#br0" timeOffset="113135.95">28822 15522 0,'-18'88'15,"36"-176"-15,-89 282 16,71-158 0,-35 69-16,17-34 15</inkml:trace>
  <inkml:trace contextRef="#ctx0" brushRef="#br0" timeOffset="113274.81">28928 15081 0,'-36'-17'15,"72"34"-15,-89-52 16,35 53-16</inkml:trace>
  <inkml:trace contextRef="#ctx0" brushRef="#br0" timeOffset="113751.81">28751 15752 0,'-17'88'16,"34"-176"-16,-34 211 15,17-105-15,0 17 16,70-17 0,-52-18-16,52-36 15,19-52 1,-72 70-16,1-17 0,17-53 16,-17-18-1,-18 88-15,0-17 16,0 70-1,0-17-15,0 35 16,0 35 0,-18-52-1,18-72 17,36-52-1,-19 53-31,36-53 15,35-1 1,-35 89 0,-18 53-1,-35-17-15,0 52 16,0 35 0,0-87-16,0-19 0</inkml:trace>
  <inkml:trace contextRef="#ctx0" brushRef="#br0" timeOffset="114367.72">29863 15769 0,'0'-17'0,"0"-19"16,0 19-16,0-19 15,0-17 1,0 18 0,-18 17-1,-35 18 1,0 36-1,36-19-15,-19 54 16,19 35 0,17-89-1,0 19-15,35-36 16,35-18 0,-17-17 15,-17 17-16,-19 36 1,-17 70 0,0-53-16,0 53 15,-53 36 1,36-106-16,-36 70 16,35-71-16,-52 54 15,-72 0 1,125-71-16,-18 17 0,-18-34 15,17-19 1,72-17 0,-19 36-16,54-36 15,35 0 1,-89 35 0,54 18-16</inkml:trace>
  <inkml:trace contextRef="#ctx0" brushRef="#br0" timeOffset="116420.13">26758 16969 0,'-35'-18'15,"0"0"1,-1 1 0,-17 52 15,36-17-31,-36 52 15,-18 54 1,54-89-16,-1 0 0,0 36 16,1 52-1,17-88-15,0-17 0,35 0 16,89-36 0,-107 0-16,107-70 15,-1-18 1,-88 71-16,18-18 15,-53 0 1,-53 71 0,-70 53-1,52 52 1,36 0 0,35-105-1,35 35 1,-17-35-16,53-36 15,52-53 1,-88 54-16,71-107 16,-35 19-1,-89 16 1,-53 36 0,36 53-16,-35 0 15,-19 53 1,89-35-16,-17 0 0,17 52 15,70 1 1,36-54 0,-71-34-1,71-19-15,35-16 16,-123 34 0,70-17-1,18-1 1,-141 36 15,-36 18-15,36-18-16,17 18 0,-35-18 15,-35 70 1,88-52-16,-17 70 16,17 0-1,17-70-15,36 17 16,71-88-1,-89 18-15,71-71 16,105-141 0,-175 194-1,70-106-15,-36-52 16,-70 158 0,-18-35-16,-34 88 31,34 17-31,0 19 0,-17 69 15,-18 231 1,53-266-16,0 124 16,0 0-1,18-159-15,17 36 16,18-53 0,-35-18-16,34-36 15,37-105 1,-19 0-1,-52 53 1,-18 70-16,-35-35 16,-54 53-1,72 0-15,-54 53 16,18 88 15,71-17-15,70-36-1,-53-70-15,71-1 16</inkml:trace>
  <inkml:trace contextRef="#ctx0" brushRef="#br0" timeOffset="118369">28716 17233 0,'-18'0'16,"36"0"-16,-71 0 15,36 0-15,17 18 0,-18 17 16,18-17-16,0 70 16,0 18-1,18-36 1,-18-52 0,-18-71-1,0-70 1,18 87-16,0-17 0,18-88 15,17-17 1,18 87 0,-18 71-1,-17 0 1,17 53-16,-17 53 31,0-89-31,-18 19 0,0 34 16,0 1-1,0-54-15,17-52 32,18-53-17,-35 70-15,18 1 0,-18-36 16,18 53-16,-1-36 16,19 36-1,-36 18-15,0 17 16,0-17-16,0 0 0,0-1 15,0 1-15,0 17 16,17 18 0,-17-35-1,18-18 1,0-36 15,-1-16-15,19-1-1,-19 17 1,1 54 0,-18 17-1,17 1 1,-17 16 0,0-34-16,0 17 15,18-35 1,0 0-1,17-53 1,-35 36-16,35-36 16,18-18-1,-53 54-15,18-54 16,-18 18 0,0 36-1,0 34 16,-18 36-15,18-35-16,-17 17 16,17 18-1,0-35-15,0-1 16,17-17 0,1-35-1,17 0 1,-17 17-16,-1 0 15,1 1-15,0-1 16,17 1 0,-17-1-1,-1 18 1,-17-18 0,-53 89 46,36-1-46,17 19-1,0-1 1,0-71-16,35 1 16,53-71-1,-17-17 1,17-72-1,-70 107-15,17-88 16,0-54 0,-35 1-1,0 88 1,0 105 0,-18 160 15,1 17-16,-1-18 1,1-141-16,-1 71 16,18-70-16,0-19 0,0 36 15,0-18 1,18-88 0,-1 18-16,18-71 15,36-35 1,-53 106-16,17-18 15,-17 53-15,17 18 16,18 70 0,-18 18-1,-17-18 1,-18-70 0</inkml:trace>
  <inkml:trace contextRef="#ctx0" brushRef="#br0" timeOffset="119085.6">30745 17004 0,'0'0'0,"-53"70"31,35 1-15,18 35-1,0-89-15,0 54 16,0-53 0,0-71-1,0-88 1,0 88-16,-18-177 16,36-17-1,35 53 1,17 106-1,-52 88-15,35 36 16,35 69 0,-70 1-1,-18-18 1,-53-17 15,0-18-15,35-53-16,1 17 15,-1-17 1,53 18 0,36 35-1,-18 0 1,0 18 0,-36-54-16,-17 36 15,-17 35 1,-54-35-1,-17-35 1,70-18 0,-52-35-16,17-1 15</inkml:trace>
  <inkml:trace contextRef="#ctx0" brushRef="#br0" timeOffset="119791.1">31380 17110 0,'-53'17'32,"106"-34"-32,-124 34 0,89 54 31,-1-53-31,36-18 15,35-36 1,-70 36-16,17-17 0,1-19 16,17-34-1,-71-1 1,-53 18 0,54 36-16,-54 17 15,-35 53 1,89-36-16,-19 71 15,1 36 1,35-106-16,0 17 16,18 18-16,88 17 15,-71-70 1,71-17-16,35-54 16,-106 36-1,89-53 1,-1-71-1,-88 106-15,36-123 16,-1-89 0,-52 230-16,-18-36 15,-35 89 1,35 17-16,-53 106 16,-18 106-1,54-194-15,17 18 0,-36 34 16,1 125-1,35-195-15</inkml:trace>
  <inkml:trace contextRef="#ctx0" brushRef="#br0" timeOffset="120002.08">31873 16810 0,'-52'0'31,"104"0"-31,-69 0 16,34-18-16,72 1 16,-54 17-16</inkml:trace>
  <inkml:trace contextRef="#ctx0" brushRef="#br0" timeOffset="120237.24">32456 16633 0,'0'0'0,"-18"36"15,0-19-15,1 36 16,-19 106 0,36-124-16,-17 54 15,34-54-15,-17 18 0,0 53 16,-53 17 0</inkml:trace>
  <inkml:trace contextRef="#ctx0" brushRef="#br0" timeOffset="120440.86">32173 16969 0,'0'0'0,"-17"0"15,17-18-15,35 0 16,53 36 0,-70-18-16</inkml:trace>
  <inkml:trace contextRef="#ctx0" brushRef="#br0" timeOffset="121157">32685 17180 0,'-18'0'15,"36"0"-15,-89 0 16,71 18 15,36 35-15,-19-53-16,36 35 15,-35-35-15,52-18 16,-52 18-16,35-35 16,0-35-1,-53 17 1,-71-35 0,54 70-16,-54-17 15,36 35-15,-53 17 16,70 1-16,-53 52 15,1 36 1,52-88-16,18 70 16,88 0-1,-52-88 1,52 18-16,-71-18 16,72-35-1,-19-36 1,-34 53-16,-1-52 15,18-54 1,-53 107-16,0-54 16,0 54-16,-36-1 15,-16 18 1,16 35 0,36 18-1,0-35-15,18-1 0,17 19 16,36 17-1,-54-53-15,36 35 16,0 0 0,-35 18-1,-18-35 1,0 35-16,-53 17 31,35 1-15,18-18-1</inkml:trace>
  <inkml:trace contextRef="#ctx0" brushRef="#br0" timeOffset="121318.44">33532 17533 0,'0'0'0,"-18"-35"15,0 17 1</inkml:trace>
  <inkml:trace contextRef="#ctx0" brushRef="#br0" timeOffset="158385.69">6332 9596 0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4:44:08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4269 7990 0,'0'0'0,"0"18"0,53-18 31,-36 0-31,1 18 0,17-18 16,36 0-1,-54 0-15,1 0 0,88-18 16,52-17 0,72-1-1,17 1 1,-177 35-16,107 0 15,70 0 1,-194 0-16,17 0 0,124-17 16,35 17-1,-176 0-15,124 0 16,70 0 0,-194 0-16,17 0 15,54 0-15,-54 0 0,142 0 31,176-18-31,-300 18 16,124-35-16,35-1 31,-194 19-31,17 17 0,36 0 16,-53-18-16,-18 18 0,89 0 16,-18 0-1,52 0 1,-52 0-1,0 0 1,-88 0-16,17 0 0,0 0 16,-17 0-16,17-18 15,18 18 1,0-17 0,-18 17-1,-17 0-15</inkml:trace>
  <inkml:trace contextRef="#ctx0" brushRef="#br0" timeOffset="15089.13">10089 4427 0,'0'0'0,"0"-17"15,-52-19 1,52 19-16,-36-1 16,-17 18-1,36 0-15,-1 0 0,-17 18 16,-53 35 0,35 0-1,53 52 1,0-87-16,17 53 15,54-18 1,-54-36-16,1-17 0,35-17 16,53-72-1,-36 1 1,-34 35 0,-54 106 30,0 124-30,36-177 0,-18 17-16,18-17 0,-1 18 15,19-18-15</inkml:trace>
  <inkml:trace contextRef="#ctx0" brushRef="#br0" timeOffset="15604.23">10354 4904 0,'-18'17'15,"36"-34"-15,-36 52 16,54-70 31,17-36-32,-18-35 1,-18 0 0,-17 89-1,0-36-15,-35 18 31,-71 211-15,89-17 15,52 52 1,36-193-32</inkml:trace>
  <inkml:trace contextRef="#ctx0" brushRef="#br0" timeOffset="16634.2">11712 4480 0,'0'-17'15,"0"-1"1,-17-17-1,-19 17 1,19 0-16,-1 18 16,-70 36-1,35 52 1,35 18 0,18-89-1,36 19-15,16-36 31,-34 0-31,35-36 16,53-87 15,-106 158 1,0 36-17,0-36-15,0-17 0,17 17 16,1-17-16</inkml:trace>
  <inkml:trace contextRef="#ctx0" brushRef="#br0" timeOffset="17004.28">11959 4957 0,'-17'17'0,"34"-34"0,-34 69 31,87-175 1,18-1-17,-88 89-15,18 18 0,-18-36 16,0-18-1,-71 89 1,71-1-16,-35 19 16,17-1-16,18 0 0,-17 53 15,17 54 1,17-72 0,-17-52-1,36-1-15,-19-17 16</inkml:trace>
  <inkml:trace contextRef="#ctx0" brushRef="#br0" timeOffset="17214.12">12435 4851 0,'-53'70'16,"106"-140"-16,-88 123 31,88-89-15,-18 36-16,-17-17 0</inkml:trace>
  <inkml:trace contextRef="#ctx0" brushRef="#br0" timeOffset="17404.57">12541 4692 0,'-17'18'0,"34"-36"0,-52 53 16,35-17 15,18 70-15,17 0-1,-17 0-15</inkml:trace>
  <inkml:trace contextRef="#ctx0" brushRef="#br0" timeOffset="17604.59">12894 4639 0,'-18'53'16,"36"-106"-16,-53 124 15,70 70 17,-17-88-32</inkml:trace>
  <inkml:trace contextRef="#ctx0" brushRef="#br0" timeOffset="18435.16">14287 4357 0,'0'-18'32,"0"-17"-17,-17 35-15,17-18 16,-18 18-16,1 0 0,-19-17 16,-52 34-1,35 19 16,18 87-15,35-88 0,35-17-1,124-36 17,-141 1-32,17-1 15,-35 0 1,0 54 15,0-1-15,0-17-16,0-1 0</inkml:trace>
  <inkml:trace contextRef="#ctx0" brushRef="#br0" timeOffset="18790.05">14534 4833 0,'0'-18'0,"-17"54"16,34-54-16,-34 53 15,17-52 1,53-54-1,-18 18 1,-17 36-16,-1-1 0,1-17 0,0-18 16,-18 35-16,0-35 15,0 0 1,-18 53-16,0 0 16,-52 106-1,70-88-15,-18 88 31,18-89-31,18 124 16</inkml:trace>
  <inkml:trace contextRef="#ctx0" brushRef="#br0" timeOffset="19034.22">14922 4657 0,'-70'53'16,"140"-106"-16,-70 88 62,36-35-62</inkml:trace>
  <inkml:trace contextRef="#ctx0" brushRef="#br0" timeOffset="19204.16">14975 4445 0,'0'0'0,"-17"53"16,17-18 0,35 53-1,-17-70-15,-1 17 16,-17-17-16</inkml:trace>
  <inkml:trace contextRef="#ctx0" brushRef="#br0" timeOffset="19604.16">15240 4604 0,'0'0'0,"-35"17"16,35-34-16,35-19 16,53-16-1,-70 34-15,70 0 16,0 36 0,-70 0-1,-1-1-15,1 36 0,-18 53 31,-106 123-15,89-158 15,17-54-31,53 19 32,88-89-17</inkml:trace>
  <inkml:trace contextRef="#ctx0" brushRef="#br0" timeOffset="20120.98">17251 4445 0,'0'18'31,"35"-36"16,0 0-47</inkml:trace>
  <inkml:trace contextRef="#ctx0" brushRef="#br0" timeOffset="20284.48">18186 4480 0,'0'18'15,"0"-36"-15,17 36 31,36-18-15</inkml:trace>
  <inkml:trace contextRef="#ctx0" brushRef="#br0" timeOffset="20454.62">18962 4427 0,'0'0'0,"0"18"16,35-18 31</inkml:trace>
  <inkml:trace contextRef="#ctx0" brushRef="#br0" timeOffset="21174.18">21008 4286 0,'0'-17'31,"0"34"-31,0-52 15,-18 17-15,1 1 16,-1-19 0,0 19-1,-35 52 1,-17 53 0,-1 0-1,71-70-15,0 0 16,0-1-16,0 1 15,71 0 1,-1-54 15,-52 19-31,88-107 32,-88 107-32,-18 52 31,0 106-16,0-123-15,17 70 16,18-35 0</inkml:trace>
  <inkml:trace contextRef="#ctx0" brushRef="#br0" timeOffset="21604.5">21272 4568 0,'-17'0'0,"34"0"0,-52 36 16,53-36 15,88 17-16,-53 1-15,52 0 16,19 17 0,-124 0-1,0-17-15,-35 35 16,-71-18 15,71-35-31,-54-18 0,54-35 31,35 36-31,0-1 16,71-52 0,-36 52-16,35-17 15,-52 17-15,88-35 16,-88 36-16,70-36 16,-35 0-16</inkml:trace>
  <inkml:trace contextRef="#ctx0" brushRef="#br0" timeOffset="21784.84">22490 4392 0,'-53'18'16,"106"-36"-16,-124 36 15,71-36 1</inkml:trace>
  <inkml:trace contextRef="#ctx0" brushRef="#br0" timeOffset="24084.15">7655 13776 0,'-17'-18'31,"-54"-52"-15,53 52-16,-34-35 15,-72 0 1,89 53-16,-71 0 16,-88 71-1,0 17 1,141-70-16,-88 70 16,88-53-1,-35 36-15,52-36 0,-105 141 16,124-105-1,-19-18-15,19 0 0,-1 17 0,-17 230 32,53-247-32,-18 0 0,35 35 15,-18-35-15,195 194 32,-18-159-17,-141-70-15,0 0 0,70-1 16,230-87-1,-282 52-15,193-105 16,71-89 0,-246 159-16,105-123 15,-18-54 1,-158 177-16,-1-123 16,-228-106-1,140 229 1,-17 0-16,-88-35 15,-601 88 1,689 35-16,18 18 16,-71 35-1,17 18-15</inkml:trace>
  <inkml:trace contextRef="#ctx0" brushRef="#br0" timeOffset="27810.6">14905 4674 0</inkml:trace>
  <inkml:trace contextRef="#ctx0" brushRef="#br0" timeOffset="30079.22">21308 5009 0</inkml:trace>
  <inkml:trace contextRef="#ctx0" brushRef="#br0" timeOffset="33004.19">8996 7814 0,'0'0'0,"441"0"15,-371-18-15,19 18 16,-37-17-16</inkml:trace>
  <inkml:trace contextRef="#ctx0" brushRef="#br0" timeOffset="33034.11">9895 7743 0,'89'-17'0</inkml:trace>
  <inkml:trace contextRef="#ctx0" brushRef="#br0" timeOffset="33154.21">10089 7708 0,'18'0'0,"-230"35"16,442-70-1,-266 35-15,36-17 32,-17-1-17,-36 0 1</inkml:trace>
  <inkml:trace contextRef="#ctx0" brushRef="#br0" timeOffset="34234.47">9913 14676 0,'0'0'0,"-35"17"15,52-34 95</inkml:trace>
  <inkml:trace contextRef="#ctx0" brushRef="#br0" timeOffset="35224.51">12100 14534 0,'0'0'0,"0"-17"360</inkml:trace>
  <inkml:trace contextRef="#ctx0" brushRef="#br0" timeOffset="36184.36">13635 14764 0,'53'53'31,"-106"-106"-31,123 106 16</inkml:trace>
  <inkml:trace contextRef="#ctx0" brushRef="#br0" timeOffset="39537.71">7620 16157 0,'-18'0'16,"1"0"-1,34-17 48,1 34-32,70 18 0,-70-35-31,52 0 16,19 0-1,-54 0-15,265-52 16,-36-1 15,-123 35-31,-52 0 0,-1 1 16,0-1-16,212-17 16,264-36-1,-458 54-15,247-1 16,106-17-1,-354 35-15,195-36 16,88 1 0,-300 18-16,159-19 15,124 19 1,-124 34 0,-88 1-1,-36-18 16,-70 0-15,-53 18-16,18-18 47,-1 0-31,18 0-1,-17 0 1,0 0-16,-1-18 15,1 18 32,35-35-31,0 17 0,17 0 15,-52 1-31,0 17 0,-1 0 0,1 0 15,0 0 1,17 0-16</inkml:trace>
  <inkml:trace contextRef="#ctx0" brushRef="#br0" timeOffset="40034.46">13758 15646 0,'0'-18'16,"-17"18"-16,34 18 0,-34-18 31,52 88-15,-17-70-16,52 87 15,71 36 1,-35-123 0,-18-36-1,-17-70 1,-71 18 15,-18 52-31,1 18 0,-36 0 0,-106 106 31,124-53-31,-89 194 16</inkml:trace>
  <inkml:trace contextRef="#ctx0" brushRef="#br0" timeOffset="43656.61">14993 13070 0,'0'0'0,"0"-17"78,0-19-62,-18 1-1,-35 0 1,1 35 0,16 35-1,19 36 1,-1 35 15,18-71-31,0-17 0,18 17 0,35 35 31,88-140 1,-88-1-17,-53 54-15,0-19 16,0 1 0,0 53-1,0 35 1,0-36-16,0 54 15,35-36 1</inkml:trace>
  <inkml:trace contextRef="#ctx0" brushRef="#br0" timeOffset="45205.18">15487 12929 0,'0'36'78,"35"69"-62,-17-69-16,-18-1 0,17 36 16,-17 52-1,18-105-15,-18 17 16,0-17 15,-18-54-31,-17-52 16,18 70-16,17-17 0,-36-18 15,1-123 1,35 70 15,35 0-15,18 36 0,-18 34-1,-17 36-15,17 0 16,18 53-1,-53-35-15,36 17 16,17 36 0,-53-54-16,0 1 15,0 0-15,-18 52 16</inkml:trace>
  <inkml:trace contextRef="#ctx0" brushRef="#br0" timeOffset="45414.38">15628 13088 0,'-53'0'31,"106"0"-31,-106-18 16,88 1 0,18 34 15,-35 1-31,17 17 16,36 36-1,-18-18 1,0 0-1,-36-36-15,1-17 16,0 36-16,17-19 16</inkml:trace>
  <inkml:trace contextRef="#ctx0" brushRef="#br0" timeOffset="46240.14">16298 13035 0,'0'0'0,"0"-18"15,0 1 1,-17-18 0,-1 35-1,18-18-15,0 0 0,-53-35 16,35 53-16,-17-17 16,-35 34 15,70 1-31,-18 0 0,0 17 0,1 53 31,17-70-31,0-1 0,0 36 0,17-35 0,-17 0 16,36-1-1,17 1 1,-36-18-16,18-35 16,18-18-1,-35 35-15,-18 0 0,18-17 16,-18 0-1,0 52 1,0 36 0,0 18-1,17-18 17,1-35-32,-18-1 0,18-17 0,-18 18 15,17-18-15,1 0 0,0 0 0</inkml:trace>
  <inkml:trace contextRef="#ctx0" brushRef="#br0" timeOffset="47434.53">15487 13547 0,'18'0'63,"-1"17"-48,1-17-15,-1 0 0,36 0 16,-17 0-16,52 0 15,106-17 1,-159 17-16,53-18 16,-35 18-1,-88 18 32,-106 17-31,106-35-16,-89 0 15,-17-18 1,88 1 0,141 34 46,71-17-46,-124-17-16,212 17 15,-123-18 1,-107 18-16,1 18 16</inkml:trace>
  <inkml:trace contextRef="#ctx0" brushRef="#br0" timeOffset="48654.16">13758 14340 0,'0'0'0,"18"0"16,-18 18 15</inkml:trace>
  <inkml:trace contextRef="#ctx0" brushRef="#br0" timeOffset="50974.3">16669 12929 0,'-18'0'15,"18"18"16,88-18 32,-17-18-63</inkml:trace>
  <inkml:trace contextRef="#ctx0" brushRef="#br0" timeOffset="51134.18">16810 13176 0,'-18'36'32,"36"-72"-32,-1 36 15,1 0-15,53-35 16,-54 17-16</inkml:trace>
  <inkml:trace contextRef="#ctx0" brushRef="#br0" timeOffset="51639.87">17498 12982 0,'0'0'15,"-36"-70"1,36 52 0,0 0-16,0 1 0,0-1 15,-17 0 1,17 1-16,-18 17 0,-17-18 15,-18 1 1,0 17 0,18 35-1,17-18-15,18 19 16,0 34 15,0-52-31,18 0 0,17-1 0,36-17 31,52-35-15,-123 17 15,0 106 1,0-70-32,0 35 15,35 0 1,-35-35-16</inkml:trace>
  <inkml:trace contextRef="#ctx0" brushRef="#br0" timeOffset="51807.83">18133 12982 0,'0'18'0,"0"-36"0,-18 36 0</inkml:trace>
  <inkml:trace contextRef="#ctx0" brushRef="#br0" timeOffset="53456.95">15998 12629 0,'-17'-35'32,"-18"53"-1,-1-18-16,1 0 1,-36 0 0,54 0-16,-1 0 0,-52 0 15,-54 0 1,106 0-16,-87 0 31,-1 17-31,88-17 0,-70 18 31,-18 0-15,71-18-16,-71 53 16,-17 0-1,-1 17 1,1-17 0,87-35-16,-34 35 15,-18 17 1,70-70-16,-17 53 15,-18 0 1,53-35-16,-36 35 16,36-36-16,-35 36 15,0 18 1,35-54-16,0 19 16,0-1-1,35 88-15,18-87 16,-18 16-1,248 54 17,-230-88-32,-1-18 0,37 18 15,140-1 1,-176 1-16,141-18 16,123-18-1,1-52 1,17-19-1,-247 72-15,0-1 0,71-35 16,141-17 0,-229 52-16,-1 0 0,89-17 15,17-18 1,-35 0 15,-17-17-31,-106 52 16,52-17-1,1-18 1,-54 35-16,1-35 31,-18-70 1,0 105-32,0-17 15,0-18 1,0 35-16,0 1 15,-53-71 1,35 70-16,-87-70 16,-142-36-1,176 107 1,-17-19-16,-124 1 0</inkml:trace>
  <inkml:trace contextRef="#ctx0" brushRef="#br0" timeOffset="54464.11">13952 11783 0,'0'0'0,"0"-18"16,-17-17 0,-1 35-1,36 17 1,-18 1-16,53 70 15,105 124 1,-122-141-16,17-1 0,-1-17 16,1 18-16,0-19 0,106 160 15,-35-71 1,-107-123-16</inkml:trace>
  <inkml:trace contextRef="#ctx0" brushRef="#br0" timeOffset="55354.19">13882 12259 0,'0'-18'32,"0"-123"-17,17-35 16,-17-18-15,18 159-16,17-195 31,18 213 1,-35 17-32,0 17 15,34 19 1,-34-36-16,35 0 15,-35 17-15,-1-17 0,19 0 16,-19 18-16,36-1 16,35 19-1,-35-19 1,-35 1 15,-36 0 0,-264 246 1,247-228-32,-71 69 15,0-34 17,124-106-1,17-71-16,-17 71-15,35-89 16,17-35 0,-52 142-16,17-54 15,-88 142 17,-70 123-1,-18 70 0,158-317 0,1 36-31,17-19 0,36-105 16,17-17 0,-53 105-16</inkml:trace>
  <inkml:trace contextRef="#ctx0" brushRef="#br0" timeOffset="55489.88">13970 11977 0,'0'0'0,"194"-212"31,-159 194-31,-17-17 0</inkml:trace>
  <inkml:trace contextRef="#ctx0" brushRef="#br0" timeOffset="55559.9">14270 11730 0,'0'0'0,"-35"70"16,17-34-16,-17-19 0,-18 54 16</inkml:trace>
  <inkml:trace contextRef="#ctx0" brushRef="#br0" timeOffset="57224.05">10213 11165 0,'0'0'0,"300"0"16,53 36 15,-265-19-31,176 1 16,477 17 15,-670-35-31,70 0 0,-71 0 31,-299 124 1,176-107-32,-17 1 0,-89 0 15,-194-18 1,283-18-16,-125-35 15,125 18-15,-124-36 16,-35 1 0,176 52-16,-88 0 15,-1 1 1,125 17-16,-1 0 0,1 0 31,52 0-31,-18 0 16,19 0-16,-1 0 0,0 0 0,212 0 31,-176 0-31,176 17 16,106-17-1,-283 0-15,1 18 0,-1-18 0,159 18 32,-246 17-17,-18-17-15,-71 17 16,53-17-16,0-1 15,-71 1-15,-123 17 16,195-35-16,-107 0 16,-18-18-1,160 1 1,34-1 0</inkml:trace>
  <inkml:trace contextRef="#ctx0" brushRef="#br0" timeOffset="63103.99">19420 8026 0,'53'0'94,"71"-18"-78,123-35-1,-18-17 1,36 17 0,-54 17-1,-158 19-15,88 17 16,89-18 15,228-52 0,-211 52-15,-176 0-16,123 18 16,70 0-1,-211 0-15,0 0 0,71 0 16,211 0 0,-265 0-16,160 0 15,70 0 1,-230 0-16,142 0 15,52 18 1,-193-18-16,-18 0 16,0 0-16,17 0 0,212-18 15,-229 18 1,106 0-16,18 18 31,-142-18-31,194 35 31,89-35-15,-283 0 0,-17 0-16,52 0 15,-52-17-15,17 17 0,18 0 16,-35 0-16,34 17 16,37 1-1,-72-18-15,1 0 0,17 0 31,36 0-31,-54 0 0,19 0 16,-1 17 0,-17-17-16,17 0 15,71 0 1,-89 0-16,89 0 31,35 0 0,-123-17-31,17 17 16,53-18 15,-70 18-31,0-17 0,-1 17 0,124 0 32,-105 17-32</inkml:trace>
  <inkml:trace contextRef="#ctx0" brushRef="#br0" timeOffset="91854.47">29563 9454 0,'0'-17'16,"0"-1"-1,0 1 1,0 34 15,123 1-15,-87-18-16,140 17 16,53 1-1,-176-18-15</inkml:trace>
  <inkml:trace contextRef="#ctx0" brushRef="#br0" timeOffset="92756.74">21237 11095 0,'35'17'78,"54"-17"-62,-54 0-16,106 18 16,-88-18-16,123 18 15,-35-18 1,-70 0-16,-18 0 0,18 0 15,-19 0-15,37 0 0,52 17 16,-124-17 0,1 18-16,0-18 0,-18 18 47,-18-18-16</inkml:trace>
  <inkml:trace contextRef="#ctx0" brushRef="#br0" timeOffset="97407.17">25541 11095 0,'0'0'0,"-18"-18"15,-52-17 1,52 35-1,18-18 1,0 36 0,53 0-1,-35-18-15,105 35 16,124-18 0,124-17-1,52-17 1,-317 34-16,0-17 15,88 18-15,-106 0 0,194 17 16,124 36 0,-159-54-1,-106 1 1,-124-18 0,1 0-16,0 18 15,-36-18 16,-176-18-15,-141 0 0,-141 36-1,352-18-15,-246 0 16,-89-18 0,353 18-16,-176-17 15,0-19 1,229 36-16,-106-17 15,89 17 1,70-18-16,106 18 31,123-35 1,-141 35-32,0-18 0,265-17 15,794-36 16,-1006 71-31,-18 0 0,124 0 16,123 36 0,-158-1-1,-177-18-15,1-17 0,-19 0 16,-52 0 15,-88-35-15,70 35-16,-141-17 15,70 17-15</inkml:trace>
  <inkml:trace contextRef="#ctx0" brushRef="#br0" timeOffset="106074.31">23301 12047 0,'0'-17'15,"-18"17"1,1 0 0,17-18-16,-36 18 15,1-18 1,17 1-16,-34-1 15,-37-17 1,54 35-16,-88-18 16,-18 18 15,105 18-31,-193 0 31,211-1-31,-52 1 16,-54-1-1,36 36 1,-18 0 0,71-35-16,-53 17 15,52-17-15,-52 17 16,18 0 0,52-35-16,0 0 0,1 18 15,-18 0 1,-1 17-1,1 0 1,17-17 0,1 17-16,-36 18 31,53-35-31,0-1 0,-18 1 0,18 70 31,0-70-31,0 35 16,0 53-1,0-89-15,-17 36 16,17 18 0,0-54-16,0 19 15,52 16 1,-34-34-16,-18 0 16,35-1-16,36 36 15,-53-35 1,34 17-16,37 1 15,-54-19-15,-17-17 16,52 18-16,71 17 16,-105-17-1,34-1 1,36 1 0,-88 0-16,-1-18 0,36 0 15,-18 17-15,71-17 16,71 0-1,-142 0-15,0 18 0,18-18 16,88 0 0,-106 0-16,54 18 15,-54-18-15,53 17 16,36-17 0,-89 0-16,53 18 15,53-1 1,-17 19-1,-1-19 1,-88-17 0,54 18-16,69-18 31,-105 0-31,71 18 0,70-18 31,-159 17-31,212 1 16,-212-18-1,71 0 1,88 18 0,-53-18-1,71 17 1,-53 1 0,17-1-1,-123-17-15,70 0 16,-87 0-16,105 18 15,70-18 1,-16-18 0,-1 36 15,-142-18-31,90 18 0,52-1 31,-141-17-31,317 18 31,-194-18-15,18 0 0,-17 35-1,-124-35-15,88 18 16,18 0 0,-124-18-16,0 0 0,71 0 15,35 0 1,0-18-1,-106 0-15,54 1 16,-54 17 0,0 0-16,36-18 15,52 0 1,-88 1-16,54-1 16,52-17-1,-35-18 1,-36 18-1,-52 17-15,17 0 16,0-17 0,-17 17-16,17 1 15,36-18 1,-18-18 0,0 17-1,-53 19 1,35-19-16,0 1 15,-35 18-15,18-1 16,35-35 0,-36 0-1,-17-35 1,0 53 0,0-54-1,-88-193 16,53 247-31,0 0 0,-1-18 0,-69-36 16,-160-105 0,177 142-16,-194-107 15,-124 0 1</inkml:trace>
  <inkml:trace contextRef="#ctx0" brushRef="#br0" timeOffset="111934.26">4180 4516 0,'-17'0'16,"-54"-18"-1,54 18-15,17-18 0,-36 18 32,-34 18-17,52 0-15,0 17 16,-34 124 0,34-124-16,18 71 15,35-18 1,-35-70-16,18-18 0,17 0 15,18-36 1,-53 19-16,18-19 0,-1 19 16,36-107-1,-53 107-15,0-19 16,18 1-16,-18 0 16,0 17-16,0 36 15,0 35 1,0-18-16,0-17 15,17 34-15,19 72 16,-1-106 0</inkml:trace>
  <inkml:trace contextRef="#ctx0" brushRef="#br0" timeOffset="112184.58">4480 4815 0,'0'18'0,"0"-36"0,-17 54 15,17-19 1,35 54-1,-35-36-15,0-17 0,18 52 16,17 36 0,-35-88-16,0 17 15,0-17-15</inkml:trace>
  <inkml:trace contextRef="#ctx0" brushRef="#br0" timeOffset="113804.45">3863 4286 0,'53'0'15,"17"0"1,-34 0-16,69-17 16,72-1-1,-124 18 1,53-18-16,-36 1 0,177-1 15,-176 0-15,-1 18 16,1-17-16,70-1 0,141-17 16,18 0 15,-212 35-31,-17-18 0,-1 18 0,18-18 0,-17 18 16,194-35-1,105 0 1,-282 35-16,124-36 0,17 19 15,318-71 1,-388 70-16,317-53 16,-300 54-16,-17-18 0,194-1 15,-177 19-15,353-36 16,195-18 0,-548 71-16,0-18 0,18 1 0,159-1 15,335-35 1,-53 18-1,-35 0 17,-477 35-32,283 0 0,53-18 31,-353 18-31,-18 0 0,18 0 0,405 0 31,-193 0-15,-248 0-16,1 0 0,70 0 15,106 18 1,-194-18-16,0 0 0,35 0 16,53 17-1,-123-17-15,-1 0 16,1 0 0,-1 0-16,36 0 15,88 18 1,-70-18-1,0 0 1,-54 0 0,54 18-16,70-1 31,-106 1-31,106-18 0,124 18 31,-195-18-31,1 0 0,-18-18 16,317 0-1,-282 18-15,159-35 16,-88 35-16,-71 0 0,212-18 31,-159 1-15,-123 17-16,17-18 16,-17 18-16,70 0 15,-53 0 1,1 0-16,-1 0 0,0 0 0,0-18 0,107 18 15,-107 0-15,18-17 0,35 17 16,-53 0-16,1 0 16,16 0-16,37 0 31,-72 0-31,1-18 16,0 18-16,17 0 15,18-17 1,-36 17-16,36 0 15,-35 0-15,0 0 0,-1 0 0,1 0 16,0 0-16,-1 0 0,1 0 16,17 0-1</inkml:trace>
  <inkml:trace contextRef="#ctx0" brushRef="#br0" timeOffset="114874.27">20002 2857 0,'0'0'15,"-17"0"1,34 0 15,36 18-15,-35 0-16,17-1 0,18 1 16,159 70-1,-36 18 1,-70 0-1,-71-71-15,-17-17 0,-18 17 16,0-17-16,18 17 0,-18 36 16,-18-1 15,0-52-31,1-1 0,-1 1 0,0 0 0,-52 52 31,35-70-31,17 18 0,0 0 0,-158 34 31,141-52-31,-1 18 0,-16-18 16,-1 0 15,88-18 1,0-34-1,-35 34-31,18-35 0,-18-106 15,0 124-15,-53-159 16,35 35 0,18 124-16,0 17 15,0-17 1,0 17-16,0 36 31,0 141-15,0-106-16,0 105 15,18 36 1,-18-158-16,0-19 0,0 1 16,18 0-1,-18-36-15,0 0 16,17 1-16,-17-19 0,18 1 16,-1-35-16,-17 34 0,18-158 15,0 53 1,-18 124-1,0-1-15,0 124 32,0-71-32,0 18 0,-18 35 15,18 106 1,0-159-16,18-35 31,-1-35-15,1 0-16,17-36 15,-17-17 1,-18 70-16,0 89 31,0 0-15,0-54-16,18 1 16,-18-1-16,35 1 15,-18-18-15,1 0 16</inkml:trace>
  <inkml:trace contextRef="#ctx0" brushRef="#br0" timeOffset="117617.01">4127 5891 0,'18'0'63,"0"0"-48,35 0 1,0 0 0,-36 0-16,54 18 15,52-36 1,-87 18-16,16 0 16,-16-17-16,17 17 0,229-36 15,-18 1 1,-17 0-1,-176 17-15,123 1 32,71-19-32,-195 36 0,1-17 0,158-19 31,71 1-31,35 18 31,265-1 0,-336 0-15,-193 18-16,88-17 16,88-1-1,-195 18-15,90 0 16,52 0 0,-141 0-16,-18-18 15,71 18-15,52-17 16,-105 17-16,-17 0 0,34-18 15,54 18 1,-89 0 0,18 0-1,35 18 1,-70-18-16,52 0 16,-17 0-1,-35 0-15,-1 0 0,1 0 31,-18-18 63</inkml:trace>
  <inkml:trace contextRef="#ctx0" brushRef="#br0" timeOffset="118725.45">9384 5045 0,'0'0'16,"18"35"31,70 18-16,-71-35-31,36 17 16,35 0-1,-70-17-15,53 17 16,-1 18-1,-35-18 1,-35 18 15,0-35-31,0 17 32,-52 53-17,-19 0 1,0 1-1,54-72-15,-18 19 16,35-19 0,0-52 15,0-36 0,0 36-31,-36-212 31,1 106-15,17 106-16,1-1 0,-19-34 31,36 88-15,0 34 0,0 107-1,18-124 1,-18 18-16,18 18 0,-1 88 15,-17-124 1,53-88 31,-106-176-16,53 211-31,18-17 16,-18 17-1,-18 36 1,18 88 0,18 0-1,-18-89-15,0 1 16,18-36 0,-18-35-1,17-53 1,-17 89-1,0-1-15,0-17 0,0 17 16,0 36 15,18 52-15,-18-52-16,18 0 16</inkml:trace>
  <inkml:trace contextRef="#ctx0" brushRef="#br0" timeOffset="120404.42">9684 5627 0,'0'0'0,"0"35"15,0-105 17,0 52-32,-18-17 0,18-89 31,0 54-15,-18 52-1,1 71 16,17 17-15,0-52-16,0 53 16,17-1-1,1-52-15,0-18 32,-18-35-17,0 17 1,0 0-16,0 1 0,0-1 0,0 0 0,0-17 15,-18 17 1,18 1 78,0-19-79,0 19-15,0-18 16,0 17-16,0 0 16,-18 1-1,18 34 1,0 1 15,0-36 32,0 1-32,-35-1-15,18-17-1,17 17 1,0 36-1,0 17 1,52 88 15,-34-123-31,0 36 16,-18-19 15,0-34-15,0-1-1,-36-52 1,19-1 0,-1 53 15,18 1-31,0 52 31,53 124 0,-35-142-31,-1 19 16,1-19 15,-18-34-15,0-36 0,-18 0-1,1 0 1</inkml:trace>
  <inkml:trace contextRef="#ctx0" brushRef="#br0" timeOffset="125858.25">11359 4075 0,'0'0'0,"-35"-36"31,0 19-16,35-1-15,-53 0 16,-53 1 0,36 17-1,-89 17 1,124-17-16,-124 18 16,18 17-1,0 18 1,-18 0 15,124-35-31,-18-1 0,-36 19 0,-87 17 16,123-36-16,-70 19 31,70-1-15,35 0-1,-17 0 1,35-17-16,-35 17 15,-1 36 1,19-54-16,-36 54 16,0 0-1,35-54-15,18 1 0,-17-1 16,17 36 0,0-17-1,0-19-15,0 36 16,0 18-1,0-54-15,35 36 16,0 0 0,-17-35-16,35 17 31,-18-35-31,177 71 31,193-36 0,-352-35-31,88 18 16,-88-18-16,88-18 16,71 0-1,-159 18-15,123-17 16,89-1 0,-53 0-1,34 1 1,-175 17-1,105 0-15,-123 0 16,106 0-16,70 35 31,-176-35-31,-17 0 0,52 18 16,88-18 0,-35 17-1,-105-17-15,69 18 16,37 0-1,-107-18-15,71 17 16,88-17 0,35-17-1,106-19 1,-247 19-16,177-1 16,88-17-1,-265 35 1,0-18-16,-17 18 0,17 0 0,-18 0 0,213-17 15,-54 17 1,-176 0 0,70 0-16,18 0 31,-88 17-31,-17-17 0,193 18 31,0-18-15,-176 0-16,106 0 15,35 0 1,0-18 0,-53 18-1,-88-17-15,35 17 16,71 0 0,-124 0-16,89 17 15,-71-17 1,123 0-16,-106 0 0,125 0 15,-143 0-15,19 0 0,35 0 16,-53 0-16,88 18 16,35-18 15,-158 0-31,17 0 0,142 0 31,-72 17-15,-69-17-16,-1 0 0,0 0 15,-17-17-15,141 17 16,-106 0-16,-18-18 0,106 18 16,18 0-1,-124 0-15,53 18 16,0-18 0,-70-18-1,0 18-15,17 0 0,53-17 16,-53 17-16,-17 0 0,53 0 15,-1 17 17,54-34-1,52-36 0,-158 35-31,-1 18 0,142-88 31,-88 53-15,-19 17 0,1 0-1,-35 1-15,17 17 0,1-18 16,69-35 0,-34 0-1,0 0 1,-54 53-16,36-35 15,0 0 17,-35 17-32,-1 0 0,19-17 31,52-71 0,-88 89-31,35-19 16,-35 19-16,0-19 15,18 1 1,-18 0 0,-18 0-1,-17 35 1,17-18-16,-70 0 0,-106-52 16,141 52-16,-106-17 15,-17-18 1,123 53-16,18-18 15,-124 1-15,-70-1 16,-107 0 15,231 18-31,-231 0 16,-193-17 0,388 17-16,-300-18 15,-264 18 1,564 18-16,-248-1 15,-157 19 1,405-19-16,-18 1 0,0 0 0,0-1 16,-17 1-16,-406 70 15,-282 71 1,634-106-16,19-18 0,-389 88 16,441-87-16</inkml:trace>
  <inkml:trace contextRef="#ctx0" brushRef="#br0" timeOffset="133704.53">18715 9878 0,'-18'0'0,"1"0"31,17 17 0,52 72-15,-34-72-16,35 54 15,-35-54-15,-1 1 0,1 0 0,17-1 16,-17-17-16,0 18 16,34-18-16,-34 0 0,0 0 15,17-18-15,0-17 16,-35 0-1,-53 17 1,36 18 0,-1 18-16,-35-1 0,-53 125 31,71-90-31,0-16 0,-1 17 0</inkml:trace>
  <inkml:trace contextRef="#ctx0" brushRef="#br0" timeOffset="133944.45">19897 10601 0,'0'18'0,"0"-36"0,0 53 16,-18-17 0</inkml:trace>
  <inkml:trace contextRef="#ctx0" brushRef="#br0" timeOffset="144429.16">15205 13476 0</inkml:trace>
  <inkml:trace contextRef="#ctx0" brushRef="#br0" timeOffset="144914.43">18821 14393 0,'35'53'31,"-70"-106"-31,70 124 16,-17-71 46,-18-18 63</inkml:trace>
  <inkml:trace contextRef="#ctx0" brushRef="#br0" timeOffset="145225.39">14993 15152 0,'18'0'0,"-36"0"0</inkml:trace>
  <inkml:trace contextRef="#ctx0" brushRef="#br0" timeOffset="145475.65">18591 15099 0,'0'35'31,"0"-70"-31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4:46:50.9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14922 7373 0,'18'0'62,"17"-18"-46,-17 18-16,53 0 16,34 0-1,-69 0-15,-1 0 0,53 0 16,53-17 0,-88-1-16,53 0 15,88 1 1,-159-1-16,106 18 31,53 0-15,-158 0-16,211-17 31,-212 17-31,230-18 31,-230 18-31,53 0 16,36 18-1,-107-18-15,71 0 16,53 0 0,-88 0-1,0 0-15,35 0 16,-70 0 0,17 0-16,-17 17 31,-18-34 500</inkml:trace>
  <inkml:trace contextRef="#ctx0" brushRef="#br0" timeOffset="1629.26">20302 7355 0,'0'0'0,"177"-17"32,-124 17-17,-18 0-15,71-18 16,317-35 15,-370 36-31,141-1 16,71-17-1,17 17 1,-212 18 0,160-18-16,34 1 31,-211 17-31,18 0 0,105-18 15,-123 18-15,123 0 16,18-18 0,-35 18-1,-35 0 1,-89 0-16,53 18 16,53-18-1,-70 0 1,-36 0-1,-17 0 1,17 18 0,-17-18-1,-1 0 1,1 0 78</inkml:trace>
  <inkml:trace contextRef="#ctx0" brushRef="#br0" timeOffset="12879.47">19614 8520 0,'18'0'78,"17"-18"-62,-17 18-16,70 0 31,-17 0-15,-36 18-1,36-18 1,-36 0-16,-18 0 0,19 0 16,52-18-1,-70 18-15,-1-18 16,36 18-16,18 0 16,-54 0-16,1 0 0,17 0 31,53 0-16,-52 0-15,-19 0 0,54 0 0,88 0 32,193 0-1,-299 0-31,-17 0 0,34 0 16,89 0-1,-124 0-15,53 0 16,54 0-1,-107 0-15,53 0 16,-53 0-16,1 0 0,-1 0 0,-18 0 16,19 0-16,-1 0 0,53 18 15,-52-18 1,52 0-16,53 0 16,-88 0-16,53 18 31,35-18-31,-106 0 0,88 17 15,71 1 17,-141-18-32,88 17 15,54 19 1,-1-1 0,-106-17-16,-53-18 15,18 17-15,-18-17 0,71 18 16,35 0-1,-106-1-15,1-17 0,87 18 16,18 0 0,18-1-1,0 1 1,-124-18-16,71 0 16,70 17 15,89-17-16,-106 18 17,-106-18-32,70 0 15,53 18 1,-140-18-16,70 17 16,-89-17-16,71 0 15,53 0 1,-17-35-1,-1 17 1,36 1 0,-124 17-16,18 0 15,-17 0-15,87 0 16,18 0 0,-17 0 15,140 17-16,-176-17 17,1 0-17,-72 0-15,1 0 16,0 0 15</inkml:trace>
  <inkml:trace contextRef="#ctx0" brushRef="#br0" timeOffset="15978.44">3052 9349 0,'0'0'0,"52"-36"32</inkml:trace>
  <inkml:trace contextRef="#ctx0" brushRef="#br0" timeOffset="16066.38">3369 9313 0,'71'0'16,"-36"0"-16,-141 0 0,318-17 15,-195 17-15,72-18 16,-54 18-16</inkml:trace>
  <inkml:trace contextRef="#ctx0" brushRef="#br0" timeOffset="17006.36">7038 9313 0,'18'0'15,"-18"18"1,52-18-16,-16 18 0,-19-18 0,19 17 15,-1-17-15,18 18 0,247 0 32,493-71-1,-316 35-15,-354 18-16,248 0 15,228 0 1,-193 0-1,-53-18 1,-283 1-16,142-1 16,-36-35-1,-140 35 1,70-17-16,-1 18 31,-87 17-31,17 0 0,36 0 16,35 0-1,-89 0-15,1 0 0,0 0 16,34-18 0,-34 18-16,17-18 15,18-17 1,-53 17-16,18 18 0</inkml:trace>
  <inkml:trace contextRef="#ctx0" brushRef="#br0" timeOffset="20521.57">20549 5768 0,'0'-18'46,"0"-17"-14,-17-18-1,-19 35-15,19 1-16,-1 17 15,-35 17 1,36 36-1,-1 18 1,18-53-16,0 34 16,18 1-1,-1-53-15,1 0 16,-1-17 0,1 17-16,-18-18 0,35-17 31,-17-36-16,-18 89 17,0 35-17,0-36-15,0 1 0,0 0 16,0 17 0,18-35-16</inkml:trace>
  <inkml:trace contextRef="#ctx0" brushRef="#br0" timeOffset="21016.39">20743 5909 0,'-17'0'63,"-1"18"-48,0 35 1,18-18 0,0-18-16,18 1 31,17 0-31,-17-18 0,0-18 15,-1 18-15,36-53 32,-35 36-32,-18-19 15,0 19-15,-35-19 16,-18 1 0</inkml:trace>
  <inkml:trace contextRef="#ctx0" brushRef="#br0" timeOffset="22086.44">21890 5680 0,'-18'0'16,"18"-18"15,0-17-16,0 17-15,-35 1 16,0 17 0,17 0-16,-17 17 15,-18 36 1,53-35 0,-18-1-16,18 19 0,0 17 31,71-36 0,-18-52-15,-36 17-16,36-35 31,-53 71 0,0 17-15,0 1-1,35-19 1</inkml:trace>
  <inkml:trace contextRef="#ctx0" brushRef="#br0" timeOffset="22316.61">22154 5786 0,'-17'17'15,"34"-34"-15,-34 52 16,17 53 15,17-70-31,-17 35 0,0-36 16,18 18-1</inkml:trace>
  <inkml:trace contextRef="#ctx0" brushRef="#br0" timeOffset="23079.82">23283 5627 0,'18'-35'31,"0"-1"-15,-18 1-1,0 0 1,-53 35 0,0 17-1,0 19 1,53-19 0,-18 36-16,18 0 31,0-35-31,35-1 15,36-34 17,-53-1-32,52-35 31,-70 36-31,0 52 31,0 35-15,0-52-16,0 0 0,0 17 15,0-17 1</inkml:trace>
  <inkml:trace contextRef="#ctx0" brushRef="#br0" timeOffset="23496.49">23707 5768 0,'0'18'31,"0"-36"-31,53 36 32,-1-1-17,-52 1 1,0 35 0,0-36-16,-35 19 31,-71 105-16,106-106 17,89-35-17</inkml:trace>
  <inkml:trace contextRef="#ctx0" brushRef="#br0" timeOffset="24306.34">24536 5627 0,'0'-18'0,"0"36"0,0-53 16,0 17-1,-53 0 1,35 1-1,-52 34 1,52 1-16,-17 17 16,-1 53-1,36-70-15,0 35 16,18 0 0,0-53-16,35 0 31,88-106-16,-124 53 17,-17 35-32,0 18 31,0 71-15,0-18-1,36-35 1,-19-1-16,1-17 15</inkml:trace>
  <inkml:trace contextRef="#ctx0" brushRef="#br0" timeOffset="24866.31">25012 5786 0,'-18'0'0,"36"0"0,-36-18 31,54 18-15,-19 0-16,1 0 0,52 0 15,19 0 1,-54 18 0,-35 34 15,-18-52-31,-17 18 0,-18 35 15,18-35 17,52-1-1,54 19-15,-18-36-1,0 35 1,-53-18-16,0 1 15,-18 17 1,-52-17 0,17 0-1</inkml:trace>
  <inkml:trace contextRef="#ctx0" brushRef="#br0" timeOffset="25566.61">26423 5715 0,'18'0'47,"-1"0"-47</inkml:trace>
  <inkml:trace contextRef="#ctx0" brushRef="#br0" timeOffset="25749.76">27393 5715 0,'0'0'16,"53"18"-16,-35-1 15,-1-17 1,1 0 0,35-17-16</inkml:trace>
  <inkml:trace contextRef="#ctx0" brushRef="#br0" timeOffset="25896.21">29616 5662 0,'0'18'15,"0"-36"-15,0 18 16</inkml:trace>
  <inkml:trace contextRef="#ctx0" brushRef="#br0" timeOffset="28136.73">20214 4798 0,'0'-18'62,"-17"0"-46,-1 1-1,0 17 1,1 17 0,-19 36 15,19 53 0,17-88-15,70-36 15,-52-17-15,0 35-16,-18-18 0,0 1 31,0-1-16,0 36 1,0 17 0,0 0-1,0 1 1</inkml:trace>
  <inkml:trace contextRef="#ctx0" brushRef="#br0" timeOffset="28566.42">20373 5062 0,'-18'0'31,"1"0"-15,-1 18 15,18 35-16,18-35 17,-18-1-32,17-17 15,1-17 1,0 17-16,-18-18 16,0-17-1,0-1 1,-36 19-1</inkml:trace>
  <inkml:trace contextRef="#ctx0" brushRef="#br0" timeOffset="28897.92">20443 4710 0,'0'-18'31,"0"36"0,0 17-15,0-18-16,18 54 16,0 35-1,-18-71-15,0 36 16,17-54 0</inkml:trace>
  <inkml:trace contextRef="#ctx0" brushRef="#br0" timeOffset="29446.77">20743 4904 0,'-17'-36'31,"-1"19"-15,18-19-1,-18 36-15,18-17 16,-35 34 0,17 19-1,18-19-15,-17 19 16,17-1 0,17-17-1,19-18 1,-1-18-1,-17 18-15,-1-18 16,-17 1-16,0 52 78,0 0-62,0-17-16</inkml:trace>
  <inkml:trace contextRef="#ctx0" brushRef="#br0" timeOffset="29627.31">20920 4957 0,'0'0'0,"0"17"15,0 1-15,0-1 32,17 36-17,1-53-15,-18 53 16</inkml:trace>
  <inkml:trace contextRef="#ctx0" brushRef="#br0" timeOffset="30946.55">21678 4904 0,'0'-18'31,"0"0"-15,0 1 0,-17-19 15,-19 36-16,1 71 17,17 52-1,36-105-15,17-18-1,18-35 1,-35 0-1,-1 17 1,-17 0-16,0 54 63,0 16-32,18-34-31</inkml:trace>
  <inkml:trace contextRef="#ctx0" brushRef="#br0" timeOffset="31716.56">21872 4992 0,'0'17'31,"0"54"16,0-53-47,0-1 0,18 54 15</inkml:trace>
  <inkml:trace contextRef="#ctx0" brushRef="#br0" timeOffset="32496.18">22049 4710 0,'0'35'47,"0"-18"-31,17 178 15,-17-90-15,0-87-16,0 0 0,0-1 15,18 1-15</inkml:trace>
  <inkml:trace contextRef="#ctx0" brushRef="#br0" timeOffset="33016.36">22313 4939 0,'0'-18'32,"-17"1"-17,17-1-15,0 0 16,0 1-16,-18-1 16,0 53 15,1 1-16,17-19-15,-18 19 16,18-19-16,0 1 16,18-18-1,-1 0 1,1 0 0,0-18-16,-1 18 31,-17 18 16,0 17-32,18-17 1</inkml:trace>
  <inkml:trace contextRef="#ctx0" brushRef="#br0" timeOffset="33326.08">22454 5080 0,'0'0'0,"-17"18"16,17 17 46,17 0-31,1-35-15,0-17 0,-1-19-1,-17 19-15,0-1 16,-17 0-1,-36 1 1</inkml:trace>
  <inkml:trace contextRef="#ctx0" brushRef="#br0" timeOffset="33616.33">22613 4710 0,'0'0'15,"-18"0"1,18 17-16,0 1 15,18 88 1,-18-18 0,0-53-16,0 0 15</inkml:trace>
  <inkml:trace contextRef="#ctx0" brushRef="#br0" timeOffset="34066.58">22807 4974 0,'0'0'0,"0"-17"16,35-19-1,-35 1 1,0 17 0,-17 1-1,-19 17 1,1 35 0,35 0 15,0 1 0,18-36-15,17-18 15,-17 18-31,-18-18 16,0 36-1,0 0-15,0-1 16,0 36-1</inkml:trace>
  <inkml:trace contextRef="#ctx0" brushRef="#br0" timeOffset="34406.58">22983 5009 0,'0'0'0,"-17"0"16,17 18-16,0-36 31,35 18-15,-17-17-16,-1 34 15,-17 1 1,0 35-1,-17-53-15,-19 53 16,36-35-16,-35 17 16,18 18-1,17-36 1,52-17 15,-34-17-31</inkml:trace>
  <inkml:trace contextRef="#ctx0" brushRef="#br0" timeOffset="34816.33">23054 4551 0,'0'0'0,"88"70"31,-17-34-15,-1 52-1,-52-53-15,-18 53 16,0-35-1</inkml:trace>
  <inkml:trace contextRef="#ctx0" brushRef="#br0" timeOffset="35666.82">23883 4868 0,'0'18'15</inkml:trace>
  <inkml:trace contextRef="#ctx0" brushRef="#br0" timeOffset="35846.47">24571 4939 0,'0'0'16,"0"35"-1,35-52 32,1-1-47</inkml:trace>
  <inkml:trace contextRef="#ctx0" brushRef="#br0" timeOffset="36046.31">25647 4921 0,'0'36'15,"0"-72"-15,18 72 32,34-54-17,-16 18-15,-19-18 0</inkml:trace>
  <inkml:trace contextRef="#ctx0" brushRef="#br0" timeOffset="36196.5">27358 4904 0,'0'0'0,"18"17"16,34-34-1</inkml:trace>
  <inkml:trace contextRef="#ctx0" brushRef="#br0" timeOffset="42866.84">9155 9666 0,'0'0'0,"-106"-35"31,-18 52 0,71 19-15,-17 34-1,35 1 1,-1 17 0,19 0-1,17 18 1,0-71-16,0-17 15,17 35-15,19 53 16,-1-18 0,0-18-1,-17-70 1,17 53-16,18-17 16,-35-36-16,-1 0 15,1 0-15,-1 0 0,125-36 31,69-87 1,-193 105-32,123-88 31,-88 18-15,-35 71-16,-1-72 15,1-34 1,-18 88-1,-18-54-15,-70-34 16,53 105-16,-106-17 16,-89 53-1,177-18-15</inkml:trace>
  <inkml:trace contextRef="#ctx0" brushRef="#br0" timeOffset="44042.53">10654 10513 0,'0'-18'16,"18"18"30,158 53-14,-141-35-32,336-36 31,-72-17-15,-228 35-16,141-36 15,52 36 1,-228 0-1,52 0-15,-53-17 16,-17 17-16,-18 17 109,-18-17 32</inkml:trace>
  <inkml:trace contextRef="#ctx0" brushRef="#br0" timeOffset="45506.5">28892 5821 0,'18'0'78,"0"-18"-62,-1 1-16,19-1 16,87-88-1,-105 88-15,35-70 16,-18-71-1,-35 124 1,0 18-16,0-19 0,0 1 0,0 17 0,-18-35 16,-52-52-1,52 87-15,-17 0 0,-36-35 16,1 1 0,52 52-16,0 0 31,1 0-16</inkml:trace>
  <inkml:trace contextRef="#ctx0" brushRef="#br0" timeOffset="45951.96">28840 4921 0,'0'0'15,"-53"0"-15,-18 88 32,53-70-32,18 0 15,-17 70 1,17-35-1,0 17 1</inkml:trace>
  <inkml:trace contextRef="#ctx0" brushRef="#br0" timeOffset="47032.35">28857 4904 0,'35'-71'47,"18"-35"-31,53-141 15,-70 18 0,-36 211-31,0 1 0,-18-19 16,-70-17-1,70 36-15,-17-1 16,-1 18-16,-16 0 16,34 0-16</inkml:trace>
  <inkml:trace contextRef="#ctx0" brushRef="#br0" timeOffset="47386.44">28698 4163 0,'-17'0'15,"-1"0"-15,36-36 32,35 1-17,70-53 1,-35 17-1,-70 54 1,0 17-16,-18 17 16,0 1-16,17 53 15,-17-36-15</inkml:trace>
  <inkml:trace contextRef="#ctx0" brushRef="#br0" timeOffset="50597.78">24430 4427 0,'0'-17'47,"-35"-1"-15,17 18-32,-141 0 31,71 0-16,70 18-15,-17-18 32,17 70-1,18-52-31,0 0 0,0 52 16,18 89-1,-18-124-15,0 18 0,0 53 16,-35 141-1,17-53 1,1-35 0,17-106-1,0-18-15,0 53 0,0 71 32,0-124-32,0 0 0,0 18 0,0 71 31,35-18-16,-35-89 17,0 1-17,17-18 1,1 0-16,-18 17 0,18-17 16,52 18-1,18 0 1,54-36-1,-107 18-15,106-18 16,71 18 0,-177 0-16,18 0 15,35 18-15,88 0 32,-140-1-32,34 1 0,1-18 31,-54 0-31,1 18 15,-18-36 48,0-17-47,0-36-1,0-52 1,0 87-16,0 1 15,0-141-15,0-106 16,-35-36 0,17 230-16,1-159 15,-36-18 17,53 212-32,-36-70 0,36 35 31,-17 88-31,17-18 0,-18 18 62,-53-18-46,1 18 0,-177 18-1,176 0-15,-123-18 16,-35 17-1,176-17-15,-53-17 16,71 17 0</inkml:trace>
  <inkml:trace contextRef="#ctx0" brushRef="#br0" timeOffset="-111230.23">17357 14517 0,'-71'0'15,"-17"-18"1,70 18 0,-17 0-1,17 0-15,-17 0 16,-106 71-1,106-54-15,17 1 0,-70 35 32,0 35-17,-1-17 1,1-1 0,71-52-16,-1-1 0,0 19 15,-17 34 1,35-52-16,0 0 15,-18 52-15,-17 36 16,35 0 0,0-18-1,0-70-15,0-1 0,0 19 16,35 34 0,-17-52-16,0 17 31,17 36-16,18-1 1,17 1 0,-52-54-16,35 19 15,70-19 1,1-17 0,-1-17-1,1-1 1,-1 36-1,-87-1-15,69-17 16,37 18 0,-107-18-16,18 0 0,53-18 15,35 1 1,-106-1 0,53 0-1,-53 1-15,1 17 0,17-18 16,35 0-1,-70 1-15,-1 17 0,1-18 0,105-17 32,-105 17-32,35 1 15,17-1 1,-52 0-16,35 1 16,0-1-1,-36 18-15,1-18 16,0 18-16,17-17 15,18 17 1,-35-18-16,17 18 16,0-18-1,-17 1-15,-1-18 16,19-18 0,-19 17 15,1 19-16,-18-1-15,0 0 16,0-17 0,0 0-1,0-36 1,0 36 0,0 0-1,0 0 1,0-18-1,-18 35-15,18 0 0,-17 1 16,-1-1-16,-52-88 16,70 89-16,-53-19 15,-18 1 1,53 17 0,-35 1-16,-35-19 31,53 19-31,-36-1 0,-175-35 15,-37 18 17,213 17-32,-1 18 0,-317 18 31,335 0-31</inkml:trace>
  <inkml:trace contextRef="#ctx0" brushRef="#br0" timeOffset="-110130.17">18838 15804 0,'0'0'0,"0"18"32,36 70-17,52 36 1,18 17-1,-71-106-15,-17 0 0,34 18 16,-34-35-16,17 70 16</inkml:trace>
  <inkml:trace contextRef="#ctx0" brushRef="#br0" timeOffset="-109020.33">18821 16157 0,'0'0'0,"-53"0"15,53-17 1,-18-19-1,18 19-15,0-54 16,35-52 0,1-1-1,-36 89-15,17-18 16,1 0 0,0 53-16,17 0 31,0 0-16,89 35 17,17 36-1,-124-53-31,-17-1 16,-35-34 30,-53-1-30,70 18-16,-70 35 16,-35 36-1,87-54-15,-34 36 32,17 0-32,35-35 0,18-1 31,0-17 0,35-52-15,54-37-1,-72 72-15,54-71 16,-1 17 0,-52 53-16,0 18 15,-18 36 1,-18-19-16,-17 36 15,-36 18 1,54-71-16,-19 53 16,1-36-1,53-70 17,52-17-1,-34 52-31,16-35 15,19 0 1,-71 89 15,-106 34-15,0 18 0,0-17-1,89-53-15,-36 17 16,71-70 15,87-54-15,-34 54-1,-18 17 1,-88 36 46,-71 53-30,106-54-32</inkml:trace>
  <inkml:trace contextRef="#ctx0" brushRef="#br0" timeOffset="-104850.36">19650 14975 0,'-18'0'15,"18"-17"1,-18-1 0,18 0 15,0 36 47,18-18-16,53 0-46,-54 0-16,71 0 16,89 0-1,-142 0-15,0-18 16,18 1-16,53-18 16</inkml:trace>
  <inkml:trace contextRef="#ctx0" brushRef="#br0" timeOffset="-104614.34">19773 15346 0,'-35'0'16,"70"0"-1,-88 0-15,89-18 16,158-35 15,-36-17-31</inkml:trace>
  <inkml:trace contextRef="#ctx0" brushRef="#br0" timeOffset="-104350.15">20073 14517 0,'-88'-18'16,"176"36"-16,-211-36 15,123 36-15,0-1 0,17 54 16,1-18-16,-1 0 16,1 141-16,-18 106 15,0-230-15,-35 107 16,17-142 0,1 53-16</inkml:trace>
  <inkml:trace contextRef="#ctx0" brushRef="#br0" timeOffset="-103749.81">21149 14799 0,'-35'-18'16,"70"36"-16,-106-53 16,36 17-16,18 18 15,-1 0-15,0 0 0,1 0 0,-36 18 16,35-18-16,-35 70 15,18 54 1,35-89-16,0 18 0,18 70 16,52 1-1,-52-106-15,70 17 16,-53-35 0,89-35-16,-89 17 0,71-70 31,0-265-16,-124 318-15,-70-36 32,-212 71-1</inkml:trace>
  <inkml:trace contextRef="#ctx0" brushRef="#br0" timeOffset="-103420.41">21766 14534 0,'0'0'0,"-70"0"16,52 0-16,-17 0 15,-18 89 1,53-54-16,-18 71 16,1 70-1,17-123-15,35 71 16,18-19-1,-18-87-15,36-18 16</inkml:trace>
  <inkml:trace contextRef="#ctx0" brushRef="#br0" timeOffset="-102864.2">22154 14905 0,'-17'17'16,"34"-34"-16,-52 70 31,53 0-15,-1 53-1,1-89-15,-18 1 0,0-1 31,-35-52-15,17 0-16,18 17 16,-35-52-16,17-89 15,18 124-15,0-1 0,18-34 16,0 52-16,-1-17 16,36 0-16,0 17 31,0 53-16,0 71 17,-53-88-32,0 17 31,-18-88-15,18 35-16,0-52 15,0 52-15,0 1 0,35-19 16,-17 19-1,17 17-15,-17 0 0,0 17 0,17 1 16,-17-18-16,-1 18 0,36 52 16,-18 18-1,-17 1 1</inkml:trace>
  <inkml:trace contextRef="#ctx0" brushRef="#br0" timeOffset="-102579.98">22454 14182 0,'0'17'0,"18"1"0,-36-53 0,159 105 16,-88-52-16,0-1 16,53 36-16,70 71 15,-140-71 1,-19-18-16,19 53 0,-19 124 16,-34-159-1,-1 0-15,-17 0 0,17-18 0</inkml:trace>
  <inkml:trace contextRef="#ctx0" brushRef="#br0" timeOffset="-93280.1">24253 15117 0,'0'0'0,"-35"-18"32,0 0-17,17 18-15,1 0 0,-1 18 16,0 0-16,-35 17 16,36-35-16,-18 70 15,35-52-15,-18 70 16,18 36-1,0-89-15,18 0 0,17 36 16,53-36 0,0-53-1,18-70 17,-88 53-32,35-71 15,-36-17 1,-34 87-16,-72-34 15,-140 105 17</inkml:trace>
  <inkml:trace contextRef="#ctx0" brushRef="#br0" timeOffset="-92950.52">24730 14887 0,'-18'0'15,"18"18"1,-35-1-1,35 1-15,-35 35 16,-18 106 0,35-124-16,18 18 0,-18 0 0,36 264 31,35-158-15,-18-141-16,36 17 15,17-53-15</inkml:trace>
  <inkml:trace contextRef="#ctx0" brushRef="#br0" timeOffset="-92515.45">25082 15311 0,'0'0'0,"-17"0"16,-1 17-1,1 54 1,17-54-16,0 19 16,0-19-16,0 54 15,0-36 1,0-53-1,-18-17 1,0 18 0,18-19-16,-17 19 0,17-19 0,0 19 0,0-19 15,53-158 17,-36 159-32,1 18 0,-1-1 15,1 18-15,17 0 16,54 159-1,-89-124 1,17 0-16,-17-17 0,0 17 16,0-17-16,18 52 0</inkml:trace>
  <inkml:trace contextRef="#ctx0" brushRef="#br0" timeOffset="-92265.28">25506 15346 0,'-18'-35'31,"36"70"-31,-36-53 31,89 18-15,-36 0-16</inkml:trace>
  <inkml:trace contextRef="#ctx0" brushRef="#br0" timeOffset="-91714.68">26070 15169 0,'-35'18'32,"35"0"-17,0-1-15,0 1 0,18 53 16,-1-54-16,-17 54 15,18-1 1,-18-52-16,-18-36 31,-17-88-15,17 89-16,18-18 0,0-89 16,0-35-1,36 71 1,-1 70-1,18 54 1,-36-19-16,19 54 16,-1 35-1,-35-89-15,0 19 16,18-36 0,-18-71 15,0 36-31,35-177 15,0 177 17,-17 53-32,35 123 31,-18-18-15,-35-88-16,0-17 0</inkml:trace>
  <inkml:trace contextRef="#ctx0" brushRef="#br0" timeOffset="-91500.32">26793 15311 0,'0'0'0,"-17"88"15,-1-71 1,18 1-16,0 17 16,-17 36-16</inkml:trace>
  <inkml:trace contextRef="#ctx0" brushRef="#br0" timeOffset="-89800.29">24483 15117 0,'0'-18'16,"-18"18"0,0 35-1,-34 36 1,34-36-16,-35 36 15,53-36-15,-35 18 16,-1 0 0,54-89-1,53-87 17,-54 105-32,1-17 0,17-36 0,0-34 31,-35 87-31,-88 36 15,-53 105 17,106-105-32,-71 211 31,106-141-15,0-70-16,18-18 15,17 17-15,106-69 16,-106 34-16,18-17 15,71-71-15,-89 53 0,53-53 16,-70 36 0,-89 34-1,36 36 1,-18 18-16,-35 0 0,53-1 16,-106 54-16,-18 52 31,71 106-16,123-176 17,-17-53-32,17 0 0,-18 0 0,19-17 15,-1-19-15,88-69 16,71-125 0,-176 195-1,17 0-15,-17 17 0,-18-17 0,-18 0 16,-35 35-1,-17 17-15,-71 54 16,106-54-16,17 19 0,-53 17 16,-17 158-1,71-175-15,17 87 32,70 18-17,18-123 1,89-124-1,-142 53-15,106-88 16,0-88 0,-123 123-1,-124 71 1,71 52-16,-1-17 0,1 18 16,0 17-16,-142 89 15,142-89-15,-35 88 16,17 18-1,53-105-15,35 34 16,71-105 0,-71 17-16,89-88 15,34-70 1,-122 141 0,-1-53-16,-70 70 31,-1 18-31,19 18 0,-124 123 15</inkml:trace>
  <inkml:trace contextRef="#ctx0" brushRef="#br0" timeOffset="-88530.35">26723 15399 0,'0'0'0,"0"53"31,-18-18-16,71-70 17,-18-18-17,-17 53-15,0-18 0,-18 0 16,17-17 0,-34 35-1,-19 0 1,19 18-1,-1 17 1,1-35-16,17 53 16,0-18-1,0-17-15,35-18 16,0-18 0,-35 1-16,35-36 31,-35 35-31,18-70 15,-71 106 17,35-1-32</inkml:trace>
  <inkml:trace contextRef="#ctx0" brushRef="#br0" timeOffset="-88080.07">27164 15117 0,'0'17'32,"18"-34"-17</inkml:trace>
  <inkml:trace contextRef="#ctx0" brushRef="#br0" timeOffset="-87916.55">27711 15099 0,'0'35'31,"0"-70"-31,35 70 31,-17-52-31</inkml:trace>
  <inkml:trace contextRef="#ctx0" brushRef="#br0" timeOffset="-87119.95">28998 14940 0,'0'18'47,"18"141"-15,-18-36-1,0-141 0,-18-35-15,1-70-1,17 88-15,0-71 16,53-18 0,-18 89-1,18 35 1,-53 18-16,35 35 15,0 35 1,-17-71-16,-18 19 0,0-1 16,0-17-16,18 35 15,-18-36-15</inkml:trace>
  <inkml:trace contextRef="#ctx0" brushRef="#br0" timeOffset="-86747.38">29492 14958 0,'0'0'16,"-35"-18"0,141 0 30,-53 1-30,-18 17-16,36-18 16,-54 18-16</inkml:trace>
  <inkml:trace contextRef="#ctx0" brushRef="#br0" timeOffset="-86549.86">29651 14693 0,'0'0'0,"-18"18"15,18 17 1,0 89 0,0-89-16,0 106 31,0-35-31</inkml:trace>
  <inkml:trace contextRef="#ctx0" brushRef="#br0" timeOffset="-85980.31">30039 14905 0,'0'35'16,"0"-70"-16,0 194 15,0-142 1,0 1-16,0 17 0,0 18 31,0-106 0,-35-35-15,35 53-16,0-71 16,17-18-1,-17 107-15,53-36 16,35 0 0,-17 71-1,-18 34 1,-35-34-1,-18 53-15,0-54 0,0 54 16,0-36 0,0-17-16,-18-18 15,18-18-15,-18-52 32,18 34-32,0-34 0,0 34 15,18 19-15,17-18 16,106-18-1,-123 70 1,0 1-16,-1 35 16,19 123-1,-36-70 1,0-18 0</inkml:trace>
  <inkml:trace contextRef="#ctx0" brushRef="#br0" timeOffset="-84910.21">26705 14534 0,'0'-17'16,"0"52"15,53 89-15,-53-72-1,18 1-15,17 71 16,-35-71-16,35 352 31,-35-263-15,18-90 15,0-87-15,-18 18-16,35-19 15,0-70 1,-35 71-1,0-18-15,0 18 0</inkml:trace>
  <inkml:trace contextRef="#ctx0" brushRef="#br0" timeOffset="-83794.89">28504 14534 0,'0'0'0,"-17"18"47,17 0-32,0-1-15,17 195 16,-17-159-16,36 141 16,-36 35 15,0-193-31,0 87 0,0-52 16,0-54-1,0-34 1,0-213-1,0 177-15,0-105 32,0-54-17,0 159-15,-18-70 16,-17 17 0,17 106-1,18 88 1,0-53-1,0 106-15,0 89 16,18-177-16,-18 105 16,17-17-1,-17-105 1,18-89 15,0 0-31,-18-18 16,0-105-16</inkml:trace>
  <inkml:trace contextRef="#ctx0" brushRef="#br0" timeOffset="-81680.28">26564 16069 0,'0'-18'16,"-17"18"-1,17 18 17,0 35-1,0-35-31,17 70 15,1 71 1,-18-124-16,17 18 0,1 70 16,106 177 15,-107-282-31,1 17 0,17 0 16,36 1-1,-54-36-15,36-18 16,-18 0-16</inkml:trace>
  <inkml:trace contextRef="#ctx0" brushRef="#br0" timeOffset="-80377.74">26282 16475 0,'0'0'0,"0"-18"62,53-88-46,-53 71-1,17 17-15,1-17 0,0-18 0,17-53 32,-17 89-32,-18-1 0,17-17 15,19-1 1,-19 36-1,19 0 1,-19 0-16,36 36 16,35 17-1,0 0 1,-70-36-16,53 36 16,-1-18-1,-35-35 1,-105 18 46,-230 70-30,159-70-17,35 0 1,36-1-1,122-52 32,1 0-31,-35 17-16,17 0 0,18-35 16,0-17-1,-53 52 1,-35 53 31,-36 1-32,36-1 17,35-17-32,0-36 31,88-88 0,-70 106-31,-18-17 31,0 34-15,-18 18 0,1 18-1,-1-53-15,18 18 0,0 0 31,18-36-15,17 0 0,0-17 15,-17 35-31,-18-18 0,17 18 16,1-17-1,-36 34 16,-34 19-15,52-19-16,-36 1 16,19 0-1,17-1 1,35-52 0,-17 35-16,34-18 15,-34 1-15,53-1 16,-18 0-1,-53 36 1,-18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4:50:47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13317 0,'-18'-17'16,"-35"-1"-1,53 0 1,-35 1-16,-36-18 16,54 35-1,-54-36 1,-35 19-16,71 17 16,0-18-16,-18 18 15,-335 18 16,335-1-31,-71 1 16,-34 35 0,122-36-16,-34 19 15,-1 70 1,54-71-16,-19 53 16,19-53-16,-1 18 0,-35 141 15,36-141 1,-1 71-16,18 34 15,35-17 17,-17-105-32,17 17 0,-17-18 0,17 0 0,106 124 31,-106-124-31,89 71 0,123-18 31,-194-70-31,123-18 16,53-18-1,-176 1-15,106-54 16,53-70 0,-159 88-16,-18 0 0,0 0 0,1-17 15,69-248 1,-87 265-16,-18-176 16,-88-53-1,53 211-15,-107-105 16,-69 88-1</inkml:trace>
  <inkml:trace contextRef="#ctx0" brushRef="#br0" timeOffset="1214.94">5292 14517 0,'0'0'0,"388"-35"32,-71-1-17,-246 36-15,-1-17 0,1 17 0,-1 0 16,-17 0-16,0 0 0,53 0 15,35 0 1,-123 0 15</inkml:trace>
  <inkml:trace contextRef="#ctx0" brushRef="#br0" timeOffset="2162.67">8043 14534 0,'0'0'0,"53"0"16,476-70-1,-423 52 1,124 1-16,-107-19 0,212 1 15,177-18 1,-442 35 0,160 18-16,-178-17 0,107 17 31,-124 0-31,54 0 0,-19 0 31,-52 0-31</inkml:trace>
  <inkml:trace contextRef="#ctx0" brushRef="#br0" timeOffset="2915.09">12047 14446 0,'-17'0'16,"34"0"-16,-70-17 16,53-1-16,-17 18 15,34 0 1,1 0-16,53 18 15,281-1 1,-263-17 0,140-17-16,-106 17 0,371-71 31,-370 53-31,211-35 16,71 1-1,-318 52-15,-18-18 0,89 18 16,106 35-1,-230-35-15,18 35 16,-36-17 0,1-18-1</inkml:trace>
  <inkml:trace contextRef="#ctx0" brushRef="#br0" timeOffset="3825.01">16387 14358 0,'-18'0'31,"53"18"0,406 52 0,-353-70-31,1 0 0,122-17 16,-87 17-16,758-89 31,-459 72-15,-335 17-16,124 35 16,-36 18-1,-158-53 1,-1 35-16,-17-17 94</inkml:trace>
  <inkml:trace contextRef="#ctx0" brushRef="#br0" timeOffset="6264.54">9260 13476 0,'-53'0'31,"36"0"-15,-1 0-16,-52 35 31,52-17-31,-17 17 16,-1 53 0,19-70-16,-1 17 15,18-17-15,-17 0 0,-1 52 16,18 18-1,18-17 1,-18-53 0,17-1-16,1 19 0,52 34 31,-52-35-31,-18-17 0,18 0 0,17-1 0,-17 1 16,34 0-1,1 17 1,-35-35-16,17-18 15,18-17 1,18-36 0,-54 54-16,-17-19 0,53-34 15,-35-54 1,-18 1 0,-35-18-1,-1 106-15,-34-36 16,-71 36-1,88 52-15,-35 19 16</inkml:trace>
  <inkml:trace contextRef="#ctx0" brushRef="#br0" timeOffset="7884.68">9066 13282 0,'-17'0'78,"-36"-18"-47,53 1-31,-35-1 16,-18 1-1,35 17 1,-17-18-16,17 18 0,-70 0 15,-89 0 17,142 18-32,-18-18 0,-35 17 0,-88 1 31,140-1-31,1-17 0,-35 18 16,-36 17-1,70-35 1,1 18-1</inkml:trace>
  <inkml:trace contextRef="#ctx0" brushRef="#br0" timeOffset="8973.54">7885 13282 0,'0'0'0,"-71"53"16,53-35-16,-17-1 31,17 19-31,1-19 0,34 18 47,19 1-32,-19-19-15,19 1 16,17 0 0,-1-18-1,-34 0-15,17 0 16,18 0 0,-35 0-1,0-18 1,-18-17-1,17-53 1,1 70 0,-18 0-16,18-35 0,17-35 31,-35 71-31,0-1 0,0-35 16,-35 0-1,17 53-15,0-18 16,-17 1-1,17 34 1,-35 54 0,53-53-16,-53 52 15,1 18 1,-19-17 0,36-36-1,70-70 16,18-53-15,-35 52 0,34-16-16,-16 16 31,-19 19-15,-70 140 30,18-35-30,18-70-16,-1 17 31,88-123-15,-17 17 0,0 1-1</inkml:trace>
  <inkml:trace contextRef="#ctx0" brushRef="#br0" timeOffset="9505.06">7796 12735 0,'0'0'0,"0"-53"31,0 36-31,18-19 16,17 1 0,36 0-1,-54 17-15,36 18 16,0 71-1,-35 35 1,-71 17 0,35-88-16,-17 36 15,0 17 1,35-70-16,-18-18 0,18 17 16,35 1-1,-17-36 1,53 1-16,-54-1 0</inkml:trace>
  <inkml:trace contextRef="#ctx0" brushRef="#br0" timeOffset="10785.05">8431 12771 0,'-17'-18'16,"17"0"-16,0 1 15,0-1-15,0 0 0,17-52 32,19-177-1,-36 176-15,-18 54-16,-17-19 15,-71 160 16,88-89-31,1 53 16,70 159 15,-36-229-31,1 0 0,17-1 16,71 36 0,-88-53-16,17 0 15,18-35 1,-53 17-16,17-52 15,1-36 1,-18 88-16,0 1 16,0-36-16,-35 17 31,-18 72-31,53-19 16,-35 36-1,35-35-15,-18 52 16,53 1-1,-17-71-15,-1 0 16,1 0-16,106-106 31,-89 36-15,0-54 0,-35 1-1,0 87-15,0 1 16,0-36-16,-35-70 31,17 141-15,-17 89-1,0 69 1,35 72 0,0-160-16,0 1 0,0 70 15,35 176 1,-35-281-16,35 69 15,-35-69-15,18-19 16,0-17 0,-1-17-16,-17-19 0,18-16 15,35-143 1,-53 160-16,0-18 0,0-53 16,0 54-16,0 16 0,-36-52 15,-16 18 1,34 70 15,18 17-31,0 1 0,0-1 16,18 1 15,-1-18-31,18-18 16,18-17-1,-35 18-15,17-36 16,36-71-1,-71 89-15,17 0 0,1-36 16,-18 36-16,0-89 16,-18 1-1,1 123 1,17 106 0,0-53-16,0 105 15,17 36 1,-17-158-16,18-1 0,0 18 15,-18-36-15,17 19 16,1-19 0</inkml:trace>
  <inkml:trace contextRef="#ctx0" brushRef="#br0" timeOffset="10955.12">8872 12224 0,'0'0'0,"-53"53"15,53-36-15,-17-17 0,87 0 32</inkml:trace>
  <inkml:trace contextRef="#ctx0" brushRef="#br0" timeOffset="11749.18">10089 12771 0,'18'-18'31,"53"-17"-15,-54 17-16,36 0 15,88 18 1,-105 18-16,-1-18 0,53 18 16,88 17-1,-52-17 1,-106-18-16</inkml:trace>
  <inkml:trace contextRef="#ctx0" brushRef="#br0" timeOffset="12035.09">10813 12400 0,'-18'0'16,"0"0"-16,54 0 0,-72 18 31,142 17-15,-18 0-1,36 36 1,-107-53-16,1-1 0,0 54 15,-36 17 1</inkml:trace>
  <inkml:trace contextRef="#ctx0" brushRef="#br0" timeOffset="12620.93">10425 11977 0,'0'-18'15,"0"1"17,35-54-17,-18 71-15,1-18 16,17 1-16,-17 17 0,17 0 16,18 35-1,-35-17 1,-18-1-16,18 19 0,-18-19 0,-53 107 15,0-19 17,0-16-1,53-72-15,53 1-1,-36-18-15,19 0 16,-1-18-16</inkml:trace>
  <inkml:trace contextRef="#ctx0" brushRef="#br0" timeOffset="13674.59">11024 12012 0,'0'0'0,"-17"-18"31,17 1-31,0-1 0,0-17 16,53-89 0,-18 1-1,-35 52 1,0 54-16,-35-1 16,-36 18-1,53 18 1,1-1-16,-1 1 0,0 0 0,-34 140 15,34-34 17,124 123-1,-89-230-31,36 19 0,18-1 31,-54-35-31,1 0 0,17-18 16,18-35-1,-53 36-15,18-1 0,0-35 16,-1-88 15,-34 124-15,-19 52 0,1 18-1,17-36 1,18 19-16,18 34 15,0-52 1,-18-1-16,17-17 16,1 0-16,0 18 0,-1-18 15,71-53 1,-70 36-16,53-54 16,-1-52-1,-52 70-15,17-53 16,-35-35-1,0 105-15,0 1 0,0 0 16,-18 17-16,-17 1 16,-35 122-1,34 89 1,19 89 0,17-230-16,0 17 0,0 36 15,35 53 1,-35-142-16,18 19 15,17-54 1,-17 0 0,17-52-16,0-71 31,-53-142 0,1 248-31,17 18 0,-53 17 31,53 17-15,35 1 0,18-36-1,-18 1-15</inkml:trace>
  <inkml:trace contextRef="#ctx0" brushRef="#br0" timeOffset="14135.07">11853 11606 0,'0'18'15,"0"-36"-15,18 142 16,-18-89-16,18 71 16,-1 53-1,-17-124-15,0-17 0,0 52 16,18-35-1,0-35-15</inkml:trace>
  <inkml:trace contextRef="#ctx0" brushRef="#br0" timeOffset="14324.84">11712 11695 0,'-17'17'16,"34"-34"-16,-70 69 16,71-52-1,17 0 1,89-17-16,-89 17 16</inkml:trace>
  <inkml:trace contextRef="#ctx0" brushRef="#br0" timeOffset="14516.47">12524 11765 0,'-18'-18'15,"36"36"1</inkml:trace>
  <inkml:trace contextRef="#ctx0" brushRef="#br0" timeOffset="15419.94">8449 14746 0,'0'0'0,"-18"0"0,1 18 15,-1-1-15</inkml:trace>
  <inkml:trace contextRef="#ctx0" brushRef="#br0" timeOffset="15724.86">8343 14887 0,'-53'159'16,"106"-318"-16,-141 547 15,70-335 1,18 124-16,0 17 15,0-159-15,0 53 16,36-17 0,-36-54 15,-89-158 0,72 106-31,-36-36 16,0 18-1,53 36-15,-18 17 16,18 35 0,18-17-16,0 35 15,35 17 1,-1-35 0,-34-35-16,0 0 0,35-17 31,-36-1-31</inkml:trace>
  <inkml:trace contextRef="#ctx0" brushRef="#br0" timeOffset="17791.28">7497 11677 0,'0'-18'32,"52"-35"-17,-34 53 1,0-35-16,35 17 15,-36 18-15,36-17 32,53 34-32,-88-17 15</inkml:trace>
  <inkml:trace contextRef="#ctx0" brushRef="#br0" timeOffset="18084.99">7937 12030 0,'-70'35'16,"140"-70"-16,-158 70 0</inkml:trace>
  <inkml:trace contextRef="#ctx0" brushRef="#br0" timeOffset="20204.91">11218 11906 0,'-17'0'16,"70"0"15,-36 0-31,1 0 0,35-17 0,88-1 15,35-17 17,-140 35-32,69-18 0,-34 0 31,-283 124 0,-176 35-15,318-123-16,-107 17 15,54-17 1,140-18 0,195-71-1,-141 54-15,87-36 16,-69 35-16,-1-17 0,71 0 16</inkml:trace>
  <inkml:trace contextRef="#ctx0" brushRef="#br0" timeOffset="20587.18">11959 11853 0,'-35'0'0,"0"18"15,-159 35 1,-300 53 0,282-71-16,124-17 15,-177 17 1,248-35-16,17-18 16,105-17-1,-52 17-15,159-35 16,123-70-1,-264 105-15,17-17 0,53 0 16,53-18 0,-247 70-1,-141 36 1,124-35-16,-177 70 16,-53 18-1,247-88 1,-71 17-16,124-53 31,18 18-31,105-53 0,160-35 16,-195 53-16,176-18 31,36 0-31</inkml:trace>
  <inkml:trace contextRef="#ctx0" brushRef="#br0" timeOffset="20670.59">11994 11765 0,'18'0'0,"-36"0"0,1 18 16,-18-1-16,-142 19 15,-140 34 1,246-52-16,-17 0 0,-36 17 16,-34-18-1</inkml:trace>
  <inkml:trace contextRef="#ctx0" brushRef="#br0" timeOffset="21736.83">10530 10901 0,'71'-35'32,"0"-1"-17,-54 36-15,18 0 16,18 71 15,-53-54-31,0 1 0,0 35 16,-53 53-1,36-89-15,17 19 0,-35-1 16,-1 36 0,36-54-16,0 1 15,18-18 1,-18 18-16,18-18 16,-1 0-16,107-53 31,-89 53-31,-17-18 0</inkml:trace>
  <inkml:trace contextRef="#ctx0" brushRef="#br0" timeOffset="22354.98">11165 10848 0,'-17'0'32,"34"0"-32,-17 0 31,71-18-16,-53 18-15,52-17 16,36 34 0,-88 1-1,-36 52 1,18-52-16,-53 35 16,35-35-16,1-1 0,-1 1 15,-17-18 1,17-18-1,36-52 1,0 70 0,17-53-1,18-18 1,-36 71-16,1-35 0,53-18 31,-36 18-31</inkml:trace>
  <inkml:trace contextRef="#ctx0" brushRef="#br0" timeOffset="22595.6">11765 10777 0,'0'18'15,"0"35"17,0-18-17,0-17-15</inkml:trace>
  <inkml:trace contextRef="#ctx0" brushRef="#br0" timeOffset="22788.67">11695 10566 0,'-36'17'16,"19"-17"-16,70-17 0,-124 34 16</inkml:trace>
  <inkml:trace contextRef="#ctx0" brushRef="#br0" timeOffset="23104.61">12100 10795 0,'0'0'0,"0"-18"15,0 1 1,0-1-16,0-35 15,0 18 1,-53 17 15,0 36-15,36 35 0,-1-36-16,18 36 15,18-35-15</inkml:trace>
  <inkml:trace contextRef="#ctx0" brushRef="#br0" timeOffset="23305.89">12012 10830 0,'18'0'0,"-36"0"0,71-17 16,-35 17-16,-1-18 16,-17 0-1,0 36 1,18 17 0,0 18-1,-1 18 1,-17-54-16,0 1 0,18 0 15,-18 17-15,0 0 16,-18-35 0,1-17-16,-1-1 15</inkml:trace>
  <inkml:trace contextRef="#ctx0" brushRef="#br0" timeOffset="23874.61">12100 10989 0,'0'0'0,"0"-123"31,18 105-15,17-35-1,18-18 1,0-34 0,-35 69-16,-18 1 0,17-18 15,1-88 1,-18 123-16,0-17 16,0 0-16,-18 17 15,18 36 1,-17 52-1,17 107-15,0-71 32,0 17-17,0-105 1,35-54 15,35-52-15,-52 71-16,17-36 15,-17 35 1,-18 53 0,35 54-1,-35-72-15,18 54 16,0-54-16,17 19 16,0-36-1,-17 0-15,17-18 16,18-88-1,-18-17 1,-35-54 15,0 142-31,0 17 0,0-35 16,0 195 15,0-107-31,18 106 16,-18-70-16</inkml:trace>
  <inkml:trace contextRef="#ctx0" brushRef="#br0" timeOffset="24084.99">12612 10530 0,'-53'53'16,"106"-106"0,17 106 15,-17-53-31</inkml:trace>
  <inkml:trace contextRef="#ctx0" brushRef="#br0" timeOffset="24236.54">13952 10777 0,'0'0'0</inkml:trace>
  <inkml:trace contextRef="#ctx0" brushRef="#br0" timeOffset="26466.91">10636 16475 0,'0'17'47,"0"1"-32,0 0-15,18-18 0,0 53 16,-18 35 0,0-53-16,17 18 15,-17-18 1,0-52 15,-35-54-15,17 53-1,-17-70 1,17-18 0,1 89-16,17-19 0,0-16 15,70 16 1,-52 36-16,35-17 15,17 17 1,-52 0-16,0 17 0,-1 1 16,36 70-1,-18 0 1,1 18 0,-36-88-16</inkml:trace>
  <inkml:trace contextRef="#ctx0" brushRef="#br0" timeOffset="27135.8">11254 16369 0,'-18'18'16,"71"-54"31,106-34-16,-142 70 0,-87 17-15,52-17 0,-70 18-1,70-18-15,1 0 16,52 35-1,-17-35-15</inkml:trace>
  <inkml:trace contextRef="#ctx0" brushRef="#br0" timeOffset="27707.47">11853 16175 0,'0'17'31,"0"-34"-31,36 158 31,-36-106-31,17-17 16,-17 0-16,0-1 0,0 36 31,-17-53-15,-1-18-16,0 1 15,1-1-15,-36-141 16,53 124-16,0 0 16,0-36-16,88 1 15,-70 70 1,52-36-16,-17 19 15,-35 34-15,-1-17 16,1 18-16,-18 0 0,35 52 31,-35-52-31,0 0 0,0-1 16,0 1 0,0-36-1,0 1-15,0-1 0,0-17 16,18-54-1,-18 72-15,18-1 0,-1-17 16,18 17 0,-35 36-16,53 17 15,-53-17-15,18 17 0,17 0 16,1 71 0,-19-88-16,-17 17 0</inkml:trace>
  <inkml:trace contextRef="#ctx0" brushRef="#br0" timeOffset="27965.13">12876 16157 0,'-17'53'31,"34"35"-15,-17-70-16,0 158 15</inkml:trace>
  <inkml:trace contextRef="#ctx0" brushRef="#br0" timeOffset="28689.71">14005 16051 0,'0'0'0,"0"36"47,53 34-16,-35-17-31,-18-18 15,-53-193 48,0 87-47,53 36-16,0 17 0,0-52 15,53-1 1,-35 71-16,52 0 15,-52 18-15,52 35 16,1 35 0,-54-53-16,1 36 15,0-1 1</inkml:trace>
  <inkml:trace contextRef="#ctx0" brushRef="#br0" timeOffset="28923.89">14658 15928 0,'0'18'31,"18"-36"-31,-36 18 0,53 0 16,0-18-16,1 1 0,-19 17 16,89-36-1</inkml:trace>
  <inkml:trace contextRef="#ctx0" brushRef="#br0" timeOffset="29125.23">14711 15734 0,'0'35'31,"0"-70"-31,53 158 31,-53-87-31,17-19 0,1 54 16,0 70-1,-18-123-15</inkml:trace>
  <inkml:trace contextRef="#ctx0" brushRef="#br0" timeOffset="29705.08">15293 15822 0,'0'18'16,"0"-36"0,0 53-16,0-17 0,0 0 0,0-1 31,0 19-15,0-1-1,0-18 1,0-34-1,-53-36 1,35 18-16,1 17 0,-19-35 16,19-70-1,17 87-15,0 19 0,0-1 16,35-17-16,-35 17 16,18 0-16,17 18 0,36 0 31,-54 0-31,1 18 0,-1 0 0,36 70 15,-53-70-15,0 35 32,0-1-17,0-69 1,-17-36 0,17 18-16,0 17 0,0-35 15,17-18 1,1 54-16,0-1 0,-1 18 15,71 0 1,-70 18-16,17 17 16,1 36-1,-19-36-15,-17-17 16,18 17-16,-18 0 16</inkml:trace>
  <inkml:trace contextRef="#ctx0" brushRef="#br0" timeOffset="29984.67">15557 15152 0,'0'17'15,"0"-34"-15,-17 52 16,87-17 0,124 70-1,-17 35 1,-54 36 0,-105-106-16,-18 106 15,-53 0 1</inkml:trace>
  <inkml:trace contextRef="#ctx0" brushRef="#br0" timeOffset="30785.22">10724 15998 0,'0'0'0,"-17"0"0,-36 18 16,35 0-16,-70 17 16,-53 53-1,123-70-15,-70 52 16,-18 72 0,89-107-1,-54 124-15,53-89 16,-17 142-16,70 52 15,177-87 1,106-142 0</inkml:trace>
  <inkml:trace contextRef="#ctx0" brushRef="#br0" timeOffset="35321.61">12030 17233 0,'-18'18'62,"0"17"-46,-70 53 0,0 0-1,70-70-15,-52 53 16,17 17 0,18-53-1,35-17 1,0-1-1,35 1 1,-17-18-16,-1 18 0,1-18 16,141 35-1,-124-17-15,35-18 16,19 0-16</inkml:trace>
  <inkml:trace contextRef="#ctx0" brushRef="#br0" timeOffset="35754.9">12541 17392 0,'0'0'15,"-35"0"1,17 0-16,-17 53 31,35 0-15,18-36-16,17 36 15,53 0 1,-53-35-16,-17-18 0,17 18 16,1-18-16,17-18 15,-1-53 1,-52 36-16,0-36 16,-52-34-1,16 69 1,-34 1-16,-54 53 15,89-18-15</inkml:trace>
  <inkml:trace contextRef="#ctx0" brushRef="#br0" timeOffset="43434.94">1023 15240 0,'0'0'0,"-18"-18"16,54 89 47,52 88-48,-53-106-15,0-1 0,18 72 16,159 193-1,-177-246-15,71 105 16,0 1 0,-88-142-16,17 36 15,-17-54 1</inkml:trace>
  <inkml:trace contextRef="#ctx0" brushRef="#br0" timeOffset="44214.94">1111 15928 0,'0'0'0,"-17"-18"16,17 1-16,-18-1 0,0-17 16,-17-159-1,17 158-15,1-122 16,-1-19 0,18 142-16,0-18 15,0 0 1,18 53-1,35-17 1,0 17 15,17-18-15,-52 18-16,35-18 16,17 1-1,-52 17-15,-18-18 0,35 18 16,18 53-1,-53-35-15,18 34 16,-18-16-16,0 17 16,-36 52-1,19-69-15,-1-1 0,-17 53 16,-53 124 0,70-177-16,-17 18 31,0 0-31,35-71 0,0-35 31,0 18-31,0-88 16,35-54-1,-35 124-15,17-52 16,19-1 0,-36 88-16,-18 0 15,0 36 1,1 0-16,-18 35 15,-18 35 1,35-71-16,0 72 16,1-19-1,17-52-15,17-18 16,1 0-16,0-53 16,-1 35-16,19-70 15</inkml:trace>
  <inkml:trace contextRef="#ctx0" brushRef="#br0" timeOffset="45939.59">16792 16281 0,'0'0'0,"-17"0"15,-1-18 1,18 0-16,18 36 47,140 0-32,-122-36-15,87 0 16,-88 1-16,71-19 16,-71 19-16,54-36 15,-72 35-15,19 1 16</inkml:trace>
  <inkml:trace contextRef="#ctx0" brushRef="#br0" timeOffset="46187.61">17268 16016 0,'-88'-35'15,"176"70"-15,-229-88 0,124 53 16,17 18 15,53-1-15,-36 1-16,19-18 0,34 18 16,36 17-1,-71-17-15,18-1 16,-18 54-1,-35-54-15,0 1 0,-17 17 16,-107 54 0,18-36-1</inkml:trace>
  <inkml:trace contextRef="#ctx0" brushRef="#br0" timeOffset="47394.98">19173 16034 0,'0'-18'0,"0"0"31,-17 1-15,-1 17-16,1-18 16,-19 1-1,1 34 1,-36 71 0,36 1 15,35 16-31,53 1 31,18-53-31,-54-35 16,19-18-16,16-18 0,72-70 31,-54-36-15,-52 1-1,-18 105-15,-53-52 16,18 52-16,-53-17 15,-36 53 1,107-1-16,-1-17 0</inkml:trace>
  <inkml:trace contextRef="#ctx0" brushRef="#br0" timeOffset="47654.83">19756 16298 0,'0'18'0,"0"-36"0,-18 71 31,0-35-31,18 17 16,-53 71-1,36-71-15,-36 18 16,18-18 0</inkml:trace>
  <inkml:trace contextRef="#ctx0" brushRef="#br0" timeOffset="48489.19">20126 15998 0,'0'18'15,"0"35"1,0 18-1,0-1 17,0-52-32,0-1 0,0 1 0,0 0 31,-71-107 0,54-34-15,17 105-16,35-52 15,18-1 1,-35 71-16,-1 0 0,1 0 16,52 53-1,-52-35-15,0 17 16,-1 53 0,-17-70-1,0 0-15,0 34 0,0 19 16</inkml:trace>
  <inkml:trace contextRef="#ctx0" brushRef="#br0" timeOffset="48716.75">20496 16087 0,'0'0'0,"-17"0"16,17 17-16,53-70 15,0 36 1,-36 17 0,36 0-16,18 0 15</inkml:trace>
  <inkml:trace contextRef="#ctx0" brushRef="#br0" timeOffset="48923.33">20567 15857 0,'0'36'46,"35"52"-30,-17 0 0,-1-17-1</inkml:trace>
  <inkml:trace contextRef="#ctx0" brushRef="#br0" timeOffset="49469.66">20990 15946 0,'0'0'16,"0"17"-16,0 71 31,0-35-15,0-17-1,-53-125 32,53 1-31,0 71 0,0-1-16,0-35 0,53-18 31,0 54-31,0-1 31,-35 18-31,-1 0 0,1 18 16,-18-1-16,0 19 0,0 17 31,0-36-31,0 1 16,0-36-1,0-35 1,35-17-1,-35 52-15,36-17 16,-1 35 0,0 35-1,0 53 1,-35 1 0,0-72-1</inkml:trace>
  <inkml:trace contextRef="#ctx0" brushRef="#br0" timeOffset="49734.9">21343 15452 0,'0'35'0,"0"-70"0,0 88 16,0-18 0,106 35-1,-71-52-15,53 70 16,18 71 0,-88-106-16,-18 70 31,-124 36-31,89-106 0</inkml:trace>
  <inkml:trace contextRef="#ctx0" brushRef="#br0" timeOffset="50214.6">19350 15540 0,'-71'-18'31,"142"36"-31,-159-36 0,-18 71 31,71-35-31,-36 52 16,-52 71-1,105-88-15,-53 71 16,18 87 0,53-158-16,0 0 15,0 71-15,71 123 16,-53-194 0,17 0-16,0-18 0,71 0 0,106-17 15</inkml:trace>
  <inkml:trace contextRef="#ctx0" brushRef="#br0" timeOffset="54205.11">19332 16775 0,'-17'0'47,"17"17"-32,0 1-15,0 35 16,35 35-1,-35-53-15,35 53 16,36 54 0,-71-107-16,35 71 15,0 17 1,-35-105 0,0-1-16</inkml:trace>
  <inkml:trace contextRef="#ctx0" brushRef="#br0" timeOffset="54634.77">19279 17462 0,'0'0'16,"-17"-35"-16,17 0 16,-18-18 15,18 35-31,0-17 15,-18-88 1,18 87-16,0-52 16,0 0-1,18 70-15,-18-17 16,53 0 0,0 17-1,70 53 1,-87-35-16,34 36 15,-52-19-15</inkml:trace>
  <inkml:trace contextRef="#ctx0" brushRef="#br0" timeOffset="55206.26">19650 17974 0,'-36'35'31,"72"-70"-31,-89 106 16,70-36 0,36 18-1,-35-53 1,53 17-16,34-87 15,-87 35-15,0 17 16,17-70-16,18-71 16,-53 124-1,0-53 1,-141-18 15,123 123-31,0-17 0,36 159 31,-36 53-15,18-159-16,-17-18 0,34 35 16,72 54-1,-54-106-15,0-18 0,36 0 16,-18-18 0</inkml:trace>
  <inkml:trace contextRef="#ctx0" brushRef="#br0" timeOffset="55735.09">20779 16933 0,'-18'-17'15,"18"-1"-15,-18 18 16,18 18 0,18 35-1,0-18-15,-1 71 16,36 88 0,-35-159-16,-1 71 15,-17-36 1</inkml:trace>
  <inkml:trace contextRef="#ctx0" brushRef="#br0" timeOffset="56085.08">20708 17180 0,'-35'0'16,"70"0"-16,-106-35 16,54-18-1,34-17 1,-17 52 0,36-53-16,-1-17 15,-17 70 1,-1-34-16,19 16 15,-19 36 1,1 0 0,0 18-16,52 35 0,-52-18 15,52 53 1,-17 1-16</inkml:trace>
  <inkml:trace contextRef="#ctx0" brushRef="#br0" timeOffset="56592.87">21078 17586 0,'0'-18'31,"0"36"-31,36-53 16,-1 35-16,36 0 15,52 17 1,-88-17-16,-17 18 16,17 0-16,1 35 15,-19 17 1,-34-70 0,-19 35-16,-34-35 31,52-17-31,18-36 15,0 35-15,88-123 32,-88 123-32,0 1 0,71-89 31,35-35 0</inkml:trace>
  <inkml:trace contextRef="#ctx0" brushRef="#br0" timeOffset="56754.66">22243 17127 0,'35'36'16,"-35"-19"-1</inkml:trace>
  <inkml:trace contextRef="#ctx0" brushRef="#br0" timeOffset="64188.8">22631 11448 0,'53'-53'47,"17"-53"-31,-52 88-16,35-105 15,-18-54 1,-35 124-16,0-52 16,-18-1-1,1 88-15,-1-17 16,-17 53 0,17-1-16,-52 124 15,17 71 1,17 17-1,54-70 1,-18-124-16,18-17 0,17 35 16,-17-18-16,-1-17 0,19-1 15,34 19 1</inkml:trace>
  <inkml:trace contextRef="#ctx0" brushRef="#br0" timeOffset="64722">23266 10654 0,'0'18'0,"0"87"16,17-69-16,-17-1 0,0 71 16,0-53-16,0 0 0,0 70 15,-35 124 17,17-124-32,18-87 15</inkml:trace>
  <inkml:trace contextRef="#ctx0" brushRef="#br0" timeOffset="65341.38">23936 10936 0,'0'-18'16,"0"36"-16,-18-53 16,18 17-16,36 1 15,34-1 1,-52 18-16,17 0 0,18 0 15,-35 18-15,17-18 0,53 52 16,-17 37 0,-54 16-1,-34-16 1,-1-54 0,0-17-16,1-1 0,-19-17 31,1-70-31,35 52 15,0-17 1,0-18 0,18 35-16,-1 1 0,1-19 15,0 19-15,52-54 16,36-35 0,-88 89-16,17-19 0,0 19 15</inkml:trace>
  <inkml:trace contextRef="#ctx0" brushRef="#br0" timeOffset="66007.58">24447 10354 0,'0'0'0,"0"-18"0,0 1 16,0-1-1,36 18 32,-19 0-31,1 18 15,0 17-15,-1-17-16,-17-1 15,36 36-15,34 88 16,-52-105 0,35 69-16,0 54 31,-53-106-31,17 106 15,-17-53-15</inkml:trace>
  <inkml:trace contextRef="#ctx0" brushRef="#br0" timeOffset="67025.05">21960 10707 0,'-17'17'47,"-1"-17"-31,0 18-16,-34 0 15,-54 35 17,88-53-32,-17 35 0,-36 35 31,71-52-31,-17 17 0,34 71 31,-17-88-31,36 70 16,-1 53-1,-35-106-15,17 18 0,-17-17 0,18 17 16,0 141 0,-1-142-16,-17 1 0,18 71 15,0 17 1,-1-123-16,1 17 15,0-35 1,-1 0 0,1 0-16,17 0 15,159-71 1,-123 36 0,193-35-16,248-36 31,-371 88-31,282-35 15,36 53-15</inkml:trace>
  <inkml:trace contextRef="#ctx0" brushRef="#br0" timeOffset="67475.19">24377 11765 0,'35'0'0,"-70"0"0,123-18 15,-70 1-15,35-36 16,-18-18 0,-35 54-16,18-19 15,-18 1 1,0 0-1,0-36 1,0 36-16,0-71 16,-18-70-1,-35-36 1,35 159 0,1 18-16,-19-53 0,-16-53 31,34 105-31,0 1 0,18 17 0,-17-34 0,-19-37 31,19 54-31,-1 17 16,-70-34 15,70 52-31,1 0 31,-1 0 16,-53 17-31,36 1-16,0-18 0,-89 35 15,-299 106 1,317-123 0,-211 70-16,-54-35 15</inkml:trace>
  <inkml:trace contextRef="#ctx0" brushRef="#br0" timeOffset="71065.31">26846 11060 0,'0'-36'31,"0"-17"-15,-17 0-1,-36 36 1,35 17-16,1 17 15,-36 1-15,-36 53 16,72-36-16,-36 53 16,53 53-1,18-105-15,34 34 16,72-17 0,17-71 15,-106 18-31,159-194 15,-194 36 17,-17 122-32,-1 19 0,-35-19 15,-141 36 1</inkml:trace>
  <inkml:trace contextRef="#ctx0" brushRef="#br0" timeOffset="71405.74">27517 10707 0,'-71'17'32,"142"-34"-32,-230 140 31,141-87-31,1-1 0,-1 35 16,-17 142-1,35-159-15,0 0 0,0 35 16,35 88-1,-17-158-15,52 17 16,1-35-16</inkml:trace>
  <inkml:trace contextRef="#ctx0" brushRef="#br0" timeOffset="71804.89">27711 11307 0,'-18'0'15</inkml:trace>
  <inkml:trace contextRef="#ctx0" brushRef="#br0" timeOffset="72254.81">27693 11095 0,'-35'0'31,"70"0"-31,-35 0 31,18 17-15,70 19-1,-53-19-15,36 19 16,-18 52 0,-53-35-1,-18-18 1,0-35-16,-35 18 15,-17-71 1,52 18 0,18-36-1,71 18 1,-1-18 0,-34 54-16,-19-1 15,36-35 1,106-53-1</inkml:trace>
  <inkml:trace contextRef="#ctx0" brushRef="#br0" timeOffset="72675.14">28540 11271 0,'-36'0'0,"72"0"16,-89 0-16,35 0 0,18-17 0,18 17 62,141-18-30,-124 18-32,88 0 15</inkml:trace>
  <inkml:trace contextRef="#ctx0" brushRef="#br0" timeOffset="73066.24">29034 11395 0,'-18'17'31,"36"-34"-31,-18-1 16,17 0-16,36-52 15,53-71 1,-71 105-16,-17 1 0,35-18 16,-36-105-1,-17 140-15,-35-35 16,-35 35 0,52 18-16,-35 53 31,-53 229 0,106-246-31,0-1 0,36 141 16,52-105 15,-53-53-31,-17-18 0</inkml:trace>
  <inkml:trace contextRef="#ctx0" brushRef="#br0" timeOffset="73385.06">29245 10407 0,'-17'0'16,"-1"0"-16,53 0 0,-88 0 0,177 88 31,-54-17-15,-17-36-16,18 53 0,-18-35 16,70 159-1,-105-159-15,0 105 16,-54 72-1,-17-160 1</inkml:trace>
  <inkml:trace contextRef="#ctx0" brushRef="#br0" timeOffset="73841.57">28522 12365 0,'18'-53'31,"158"18"-15,-88 17-1</inkml:trace>
  <inkml:trace contextRef="#ctx0" brushRef="#br0" timeOffset="74024.98">28716 12471 0,'-88'53'16,"176"-106"-1,-194 123 1,124-87-16,105-1 15,-70 0-15,0 18 0,18-17 16</inkml:trace>
  <inkml:trace contextRef="#ctx0" brushRef="#br0" timeOffset="74724.64">30286 12365 0,'-35'-18'16,"17"1"-16,71 52 0,-124-88 16,-17 71 15,35 105-15,53-88-16,0 89 15,36 17 1,-19-123-16,54 34 15,-36-52-15,71-17 16,-71-1-16,0 1 0,36-36 16,17-106-1,-88 18 1,-88 53 0,53 70-16,-53 18 15</inkml:trace>
  <inkml:trace contextRef="#ctx0" brushRef="#br0" timeOffset="75054.82">30956 12171 0,'0'0'0,"-106"88"31,89-70-31,-19 52 15,1 71 1,35-105-16,-17 87 16,52 1-1,-18-107-15,1 1 0,35 17 16</inkml:trace>
  <inkml:trace contextRef="#ctx0" brushRef="#br0" timeOffset="75605.28">31291 12559 0,'0'0'0,"-17"35"16,17 0 15,0 18-16,0-35-15,0 0 16,0-18 15,0-18-31,-18-35 16,0-70 0,18 105-16,18-53 15,53-34 1,-18 87-1,-18 18 1,0 53 0,-17 0-1,-18-36-15,0 19 16,0-1 0,0-53 15,35-140 0,-17 122-31,-1 19 0,1-1 16,70 71 15,-70-35-31,-1 140 31</inkml:trace>
  <inkml:trace contextRef="#ctx0" brushRef="#br0" timeOffset="75885">31750 11871 0,'-18'0'0,"36"0"0,-53 18 32,88 17-17,123 88 1,-35 36 0,-70 35-1,-89-17 1,-70-19-1,53-122-15,-18 16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4:53:02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6421 6950 0,'0'0'0,"176"0"32,-123 0-32</inkml:trace>
  <inkml:trace contextRef="#ctx0" brushRef="#br0" timeOffset="503.23">6967 6914 0,'89'0'16,"-178"0"-16,283 0 15,-70 0 1,-1 0-1,-87 0 1,-1-17-16,35 17 0,72-18 16,-107 1-1,0 17-15,36 0 0,87 0 32,-122 0-32,52 17 15,53-17 1,-106 0-16,1 0 0,34 0 15,-35 0-15,71 0 16,71 18 0,-142-18-16,88 0 15,36 17 1,-124-17-16,89 18 16,70 0-1,-159-18-15,36 0 16,52 0-1,-88 0-15,-17 0 16,17 0-16,18-18 0,-17 18 16,52 0-16,18-18 15,-89 18 1,54-17 0,-54 17-16,36-18 15,18 18 1,-53 0-1,-1 0 1</inkml:trace>
  <inkml:trace contextRef="#ctx0" brushRef="#br0" timeOffset="4353.26">14323 7161 0,'0'0'0,"-36"-17"15,1 17 1,18 0 0,17 17 62,17 19-16,124 52-30,-105-88-32,122 17 15,1 1 1,-124-18-1,18 0-15,35 18 0,124-1 16,-159 1-16,88-18 16,124 0-1,-54-18 17,1 1-17,-159 17-15,70 0 16,72 0-1,-160-18-15,0 18 0,36 0 16,-36 0-16,71 0 16,17-18-1,-35 18 1,-52 0 0,-19 0 15,-17 18-16,18-18 32,17 0-15,-35-18-32,18 18 0,17 0 31,-17 0-16,-1-17 1,19 17 0,-36-18-16,17 18 0,1-17 15,17-1 1,-17 18-16,0 0 16,-18-18-16,0 1 62,0-54-46,0 53-1,0 1-15,0-36 0,-36-123 32,36 140-32,-35-105 15,17-53 1,18 159-16,-17-18 0,17-53 15,-18 53-15,0-88 16,-17-53 0,35 159-16,-17-36 15,-19 1 1,1 17 0,35 35-16,-18 18 15,1-18-15,-19 1 16,-34 17-1,52 0-15,1 0 0,-89 17 16,-35 1 15,-300 53 1,-177-1-1,548-70-31,-1 0 0,-52 0 15,52 0-15,1 0 0,-54 0 16,-123-17 0,124 17-1,-18 0 1,123 0-16,-17 0 0,-1 0 16,-17 0-1,36 35 48,-36-35-48,53 17-15,-35-17 32,17 18-32,0 0 46,18-1-30,0 1 15,-17 0-15,17-1 0,-18 1-1,18 0-15,-18-18 0,18 35 16,-17 18-1,17-36-15,0 19 16,-18 17 0,18-36-1,0 1-15,0 35 0,0 106 32,0-124-32,0 18 0,-17 264 31,17-193-16,17-1 1,1-105-16,-18 17 0,0 18 16,17 35-1,-17-70-15,0-1 16,0 19 0,0-19 15,53-17 16</inkml:trace>
  <inkml:trace contextRef="#ctx0" brushRef="#br0" timeOffset="5313.22">16263 7232 0,'0'0'0,"-53"0"31</inkml:trace>
  <inkml:trace contextRef="#ctx0" brushRef="#br0" timeOffset="9953.1">19491 6491 0,'0'0'0,"0"-18"31,-18 1-15,18-1 0,36 1 15,-1-1-16,-17 0-15,17 18 16,0 0-16,89 18 16,-107-18-1,1 18-15,35 34 0,-36 19 32,-34 0-32,-1-54 0,0 1 15,-52 35 1,-54 0-1,89-53-15,-18 0 16,36 0-16,-1-18 0</inkml:trace>
  <inkml:trace contextRef="#ctx0" brushRef="#br0" timeOffset="10314.87">20320 6385 0,'0'0'0,"-53"-35"16,35 17-16,1 18 0,-1 0 15,1-17-15,-107 52 32,106-17-32,1-1 0,-19 19 15,-69 105 1,87-106-16,0 35 16,18 1-1,53-36 1,53-35-1,-71 0-15</inkml:trace>
  <inkml:trace contextRef="#ctx0" brushRef="#br0" timeOffset="10633.5">20884 6121 0,'-35'17'31,"18"-17"-31,69-17 0</inkml:trace>
  <inkml:trace contextRef="#ctx0" brushRef="#br0" timeOffset="10653">20796 6156 0,'0'18'15,"0"-1"-15</inkml:trace>
  <inkml:trace contextRef="#ctx0" brushRef="#br0" timeOffset="10815.92">20796 6244 0,'36'53'15,"-72"-106"-15,124 124 16,-35-89 0,0-35-1,-35 36-15,0-1 0,17-35 16,-18-35 0,-17 70-16,-35-17 15,-35 17 1,34 18-1,1 0-15</inkml:trace>
  <inkml:trace contextRef="#ctx0" brushRef="#br0" timeOffset="11069.59">21431 5962 0,'0'0'0,"-53"18"16,53-1-16,-17 18 16,-1 107-1,0-89-15,-17 105 16,-35 89-1</inkml:trace>
  <inkml:trace contextRef="#ctx0" brushRef="#br0" timeOffset="11469.41">21661 6526 0,'-71'36'31,"71"-19"-31,71-70 0,-142 159 16,89-88-1,-1-1-15,19 19 16,-19-36-16,1-18 16,35-35-1,-18-17 17,-35-36-1,0 88-31,-35 1 0,17-1 15,-141 53 17</inkml:trace>
  <inkml:trace contextRef="#ctx0" brushRef="#br0" timeOffset="11983.07">22366 6156 0,'-18'-18'31,"36"36"-31,0-89 16,-1 71-16,1-17 15,35-1-15,70 0 16,-87 36-1,-1-18-15,18 35 0,17 71 16,-70-70 0,0-19-16,0 71 0,-123 89 31,88-124-31,-1-18 0,-52 35 16,-71 72-1,107-107 1,52-17-1,17-18-15,71-18 16,195-35 0,-213 35-16,-17 1 0</inkml:trace>
  <inkml:trace contextRef="#ctx0" brushRef="#br0" timeOffset="12953.43">21431 6032 0,'0'0'0,"-35"106"16,17-53-16,1 0 0,-54 176 16,-17 36-1,35-106 1,35-142-1,18 1-15,36-106 47,34-53-31,-52 105-16,35-122 16,17-89-1,-34 194-15,17-88 16,-1 35-1,-87 194 17,-18 53-17,36-88-15,-36 88 16,-18 36 0,18-36-1,36-106-15,-1 18 16,18-18-1,0-52 1,18-19-16,52-105 16,-52 106-1,52-141-15,1-36 32,-53 177-32,-1-36 31,-105 247-16,35-70-15,35-35 16</inkml:trace>
  <inkml:trace contextRef="#ctx0" brushRef="#br0" timeOffset="14146.89">19667 7391 0,'53'17'15,"53"1"1,-71-18 0,142 0-16,140-18 31,-229 1-31,1 17 0,87-18 16,688 18 15,-775 0-31,16 0 0,89 0 15,-105 0-15,175-18 16,-193 1-16,140 17 16,-17-18-1,-158 18-15,-1 0 0,0 0 16,-17 0 0</inkml:trace>
  <inkml:trace contextRef="#ctx0" brushRef="#br0" timeOffset="16013.34">22684 7620 0,'17'0'0</inkml:trace>
  <inkml:trace contextRef="#ctx0" brushRef="#br0" timeOffset="16263.14">22701 7602 0,'0'18'47,"18"35"-16,-18-18-31,0-17 0,0 35 16,-35 229 15,35-176-16,0-36 1,0-52-16,35-18 16,71-18-1,-71 1-15,18-1 0,53-17 16,17-18-16</inkml:trace>
  <inkml:trace contextRef="#ctx0" brushRef="#br0" timeOffset="17744.05">22366 7726 0,'0'-18'47,"35"-70"-16,-35 70-31,18 1 0,-18-19 15,71-87 17,-54 105-17,18 36 1,18 35 0,0 0-1,-53-36-15,18-17 16,0 18-16,35 0 15,-36-18-15,1 0 16,35 0 0,-36 0-1,-17 17 126,0 1-125,-17-18-16,17 18 140,-36-36-93,-16 18-31,34 0-16,-17-18 0,-18 18 15,-88-17 1,123 17-16,-35 0 16,18 0-1,52-18 48,54-17-48,-36 17 17,-35 36-1,0 17-16,-53 36 17,53-54-32,36-52 62,105-36-31,-124 89 1,-70 70-1,36-88-31,17 18 16,0-36 30,70-17-30,-52 17-16,17 1 16,-17-1-16</inkml:trace>
  <inkml:trace contextRef="#ctx0" brushRef="#br0" timeOffset="20469.98">15646 7197 0,'0'0'0,"17"17"0,-17-34 32,-17 17-32,-1-18 31,18 36 141,0-36 187</inkml:trace>
  <inkml:trace contextRef="#ctx0" brushRef="#br0" timeOffset="21853.5">19332 5980 0,'0'0'0,"-17"0"0,-36 0 16,35 0-1</inkml:trace>
  <inkml:trace contextRef="#ctx0" brushRef="#br0" timeOffset="22573.61">19226 6191 0,'0'159'32,"0"-318"-32,0 353 0,0-53 15,0-105-15,0-1 0,0 35 16,0 89 0,0-141-16,0 70 15,0-70 1,0 35-16,0 0 15,0-36-15,0 1 16,0-1 15,18 1-15,-18 0 0,18-18-16,-18 17 0,0 1 31,17-18-16,-17 18-15,18-18 32,-18 17 124,0 1-140,0 17 15,0-17-16</inkml:trace>
  <inkml:trace contextRef="#ctx0" brushRef="#br0" timeOffset="23983.34">25717 6667 0,'0'18'94,"0"53"-78,0-36-16,0 71 15,0 70 1,0-141-16,0 71 15,0 0 1,0-88-16,0 17 16</inkml:trace>
  <inkml:trace contextRef="#ctx0" brushRef="#br0" timeOffset="24447.12">26317 7003 0,'-53'-18'31,"53"0"-31,0 1 15,0-19 1,0 19-16,0-18 16,-17-1-1,-1 36-15,0-17 16,-52 34 0,52 1-16,1-18 15,-19 35-15,-17 71 16,53-18-1,0-17 1,0-54 0,18 1-1,53-18-15,-54 0 0,54-53 32,70-123-1,-141 158-31,0 0 0,-53-17 15,-18 18 1</inkml:trace>
  <inkml:trace contextRef="#ctx0" brushRef="#br0" timeOffset="25033.37">26599 6456 0,'0'-18'32,"0"1"-17,-17-1 1,-18-35 0,-1 18-1,-34 17 1,52 0-1,0 18-15,1 18 0,-1-18 16,0 0-16,1 18 0,-1 52 16,18-34-1,35-19 17,-17 1-32,35-18 15,0 0 1,-35 0-16,-1 0 15,1 35 1,-18 18 0,0 18-1,0-54-15,0 18 16,0 18 0,18-17-1</inkml:trace>
  <inkml:trace contextRef="#ctx0" brushRef="#br0" timeOffset="25216.16">26935 6879 0,'0'18'0,"0"-36"0,-36 53 15,19-35-15</inkml:trace>
  <inkml:trace contextRef="#ctx0" brushRef="#br0" timeOffset="30783.59">28945 7003 0,'0'0'0,"0"-36"16,0 89 15,0 53 0,0-88-31,0 17 0,0 18 0,0-35 0,0 52 16,0-35 0,0-17-16,0 17 15,-17-17-15,17 0 0,0 17 0,-71 35 32,36-87-1,35-1-16,35 18 32,89-17-31,-18-1 0,-18 18-1</inkml:trace>
  <inkml:trace contextRef="#ctx0" brushRef="#br0" timeOffset="31485.69">28575 7056 0,'-18'0'31,"18"-18"0,71-17-15,-53 17-16,34-17 15,37-18 1,-72 53-16,1-18 16,0 1-16,-18-19 15,17 36 1,-17 36 15,0 34 0,0-52-31,0 17 0,18 106 32,52 18-1,-70-142-16,18 1-15,-36-18 32</inkml:trace>
  <inkml:trace contextRef="#ctx0" brushRef="#br0" timeOffset="32699.15">17039 7779 0,'0'-53'16,"0"35"-1</inkml:trace>
  <inkml:trace contextRef="#ctx0" brushRef="#br0" timeOffset="35446.81">25382 7532 0,'0'0'0,"0"-18"16,0 1 0,18 17-1,0 0 1,-1 0 0,36 0-1,-35 0-15,17 0 16,0 0-16,1 0 0,140-18 15,-105 18-15,-1-18 16,159 1-16,71-1 31,-229 18-31,88 0 16,-18 0 0,-124 0-16,1 0 15,17-53 110,142-159-109,-160 159-1,72-105-15,-72 105 16,1-106-16,-18 106 0,0 0 0,0-53 16,-35-70-1,35 141-15,-18-1 16,0 1-16,-17 0 16,-53-71 15,88 88-31,-18 18 0,0-17 15,18-1 1,-17 18-16,17-18 0,-53-17 31,-53 18-15,53-1-16,-88 0 16,-159 1-1,194 17-15,18 0 0,-106 17 16,-194 1-1,300-18-15,17 0 16,-105 18 0,70-18-1,88 0-15,18 17 47,36 36-31,-19-35-16,-17-1 0,36 72 15,-19 52 1,-17-106-16,18 106 16,-18-88-16,0 106 15,-18 52 1,18-158-16,0-17 16,0 52-16,0-53 0,0 106 15,0-53 16,0-70-31,0 17 0,0-17 32,18-18 15,53 18-32,-36-18-15,88 17 16,177-34-1,-212 17-15,18 0 0</inkml:trace>
  <inkml:trace contextRef="#ctx0" brushRef="#br0" timeOffset="39553.04">26405 7673 0,'0'35'94,"-17"36"-79,17-54-15,-18 36 16,18 71 0,-18-107-16,18 19 0,0 17 15,0 35 1,0-71-16,0 1 0,0 0 16,36-1-1,-19-17-15,1 0 16</inkml:trace>
  <inkml:trace contextRef="#ctx0" brushRef="#br0" timeOffset="40236.51">26264 7885 0,'0'-18'31,"0"0"-15,0 1 0,36-19-1,-36 19-15,17-19 16,18-34-1,-35 52-15,18-17 16,-18 17-16,18-17 16,-1 35-16,-17-18 15,18 36 17,17 35-17,1 18 1,-1-1-1,-17-70-15,-1 18 16,-17-1 15,18-17-31,-36 0 110,-70 18-110</inkml:trace>
  <inkml:trace contextRef="#ctx0" brushRef="#br0" timeOffset="47573.14">20867 10619 0,'0'17'47</inkml:trace>
  <inkml:trace contextRef="#ctx0" brushRef="#br0" timeOffset="48383.03">20514 10971 0,'-18'0'0,"36"0"0,-53 0 0,-18 18 31,35-18-31,1 0 0,-19 0 0,-34 0 32,52-18-32,0 18 0,-158-53 31,70 1-16,-17-1 1,35 0 0,52 35-16,19 0 0,-19 1 15,19-1-15,-36-17 16,18-53 0,17 35-1,18 17 16,0 19-31,0-1 47</inkml:trace>
  <inkml:trace contextRef="#ctx0" brushRef="#br0" timeOffset="49533.41">19473 10707 0,'0'0'0,"-17"-18"32,17 1-1,0-1-16,17-53 17,1 18-17,0 36-15,-18-19 16,17 1 0,1 35 46,0 0-46,-1-17-16,18 17 15,36 0 1,-36 0 0,1 17-1,-19 1 1,-17-1 15,0 1 0,-35 17-15,17-17-16,-35 35 16,0 0-1,36-53-15,-1 18 31,18-71 16,88-36-15,-88 54-17,-17 53 32,-36 35-31,35-53-16,1 17 15,-1 1 1,36-36 15,-1-17 0,-17 17-31,18 1 16,-18 34 15,-18-17-31,1 18 0,-19 17 32,36-17-1,18-53-16,0 17 1,17-17 0,-35 52 15,-18 1-15,1 0-16,-1-1 15</inkml:trace>
  <inkml:trace contextRef="#ctx0" brushRef="#br0" timeOffset="58403.06">22754 8943 0,'0'35'110,"0"106"-95,0-105-15,0 16 16,-17 54 0,17-70-1,0-54 1,0 0 0,0-52-1,0 52 1,0-17-16,0 17 0,0-17 15,17-106-15,-17 123 16,0 1-16,0-1 0,0 0 31,0 54-15,0 34 0,0-52-16,0-1 0,0 54 15,0-1 1,0-52-1,0-71 32,0-88-31,0 123-16,0-34 16,0 16-1,0 124 32,0 36-16,0-89 1,0-52-17,0-1-15,0 0 16,0-88-1,0 89-15,0-18 0,18-36 16,-18 36 0,0 105 15,0 54-15,0-89-1,0 36-15,0-1 31,0-70-15,0-70 15,0 52-31,0-17 0,0-177 32,0 106-17</inkml:trace>
  <inkml:trace contextRef="#ctx0" brushRef="#br0" timeOffset="59152.94">23460 8925 0,'-18'0'31,"0"0"-15,-17 18-1,18 17 1,-1-35-16,0 53 16,1 18-1,17-54-15,0 54 16,35-54 0,-17 1-1,-1-18-15,1 0 0,52-18 16,-52 1-16,17-36 15,18-35 17,-53 70-32,0-70 15,-106 17 17,89 71-32,-1 18 0</inkml:trace>
  <inkml:trace contextRef="#ctx0" brushRef="#br0" timeOffset="59916.5">24236 8802 0,'0'-18'0,"0"36"0,-18-36 31,18 71 0,0-35-31,0 70 16,-17 71 0,17-124-16,0 35 15,0-34 1,0-72 15,0-52-15,0 71-16,0-89 15,17-71 1,-17 142 0,0-18-16,0 53 15,0 71 16,0-36-31,0 212 32,0-141-17,0-71 1,0-53 15</inkml:trace>
  <inkml:trace contextRef="#ctx0" brushRef="#br0" timeOffset="60403.38">24712 8767 0,'0'0'0,"0"17"32,0 1-32,0 17 15,0 106 1,0-106-16,0 36 15,-18 35 1,18-89-16,0 1 16,0-36 15,18-70-15,-18 53-1,18-71-15,-1-70 31,-17 141-15,-17 158 15,-1-88-31,18 1 0,0-1 0,-18 124 32,18-89-17</inkml:trace>
  <inkml:trace contextRef="#ctx0" brushRef="#br0" timeOffset="61366.96">25365 8908 0,'-18'17'62,"0"1"-46,1 0-16,17-1 0,-18 1 15,18-1-15,-17 1 0,-1 0 0,18 17 16,0 0 0,18 1-1,-1-36 1,18 0-16,36 0 16,-53-18-1,-1 18-15,19-18 16,34-70-1,-70 70-15,0-34 16,-35-19 0,-36 53-1,1 18-15</inkml:trace>
  <inkml:trace contextRef="#ctx0" brushRef="#br0" timeOffset="62019.46">26106 8925 0,'0'0'0,"-36"-35"31,-17 70 0,36-35-31,-36 141 32,53-70-17,0-53-15,17-18 16,54 0-1,-36-18-15,36-17 16,17-36 0,-70 53-16,-18 1 0,0-18 15,-89-18 1,54 53-16,0 0 16</inkml:trace>
  <inkml:trace contextRef="#ctx0" brushRef="#br0" timeOffset="64420.08">24589 9437 0,'17'0'109,"54"17"-78,-54-17-31,1 0 0,53 0 32,-54 0-17,-17 18 17,-70-36 14,17 1-30,0 17 0,18-18-1,70 36 63,35-18-62,-52 0-16,53 17 16,-1-17-1,-52 0-15,-1 18 16,-52-18 31,-71-35-32,71 35-15,-18 0 16,18 0 0,35-18-1,70 36 48,-34-18-48,-1 0-15,18 0 32,-35 0-17,-142-35 17,71 17-17,36 18 1</inkml:trace>
  <inkml:trace contextRef="#ctx0" brushRef="#br0" timeOffset="65013.39">24783 9490 0,'0'-18'32,"0"89"15,-36 17-32,36-71-15,-17 36 16,-19 53-1,36-53 1,0-35 0,0-1-1,36-17 1,-19-17-16,1 17 16</inkml:trace>
  <inkml:trace contextRef="#ctx0" brushRef="#br0" timeOffset="66053.03">24553 9560 0,'0'0'16,"18"-17"15,17-19-15,-17 19-1,17-1-15,18-35 31,-35 53-31,17-35 32,-35 70-17,18-35-15,-18 18 0,53 35 32,-36-18-17,18 0 1,-17-35-1,-18 18 1,0 0 0,-35-36 46,-106 18-31,17 0-15,124-18 47,36 18-48,16-17 1,-16-19-1,-19 36-15,-17-17 16,18 17-16,-18-18 16,-53 36 15,18-1-15,17-17-1,18-17 32,35-1-16,-17 18-15,-18 18 31,-18-1-32,36-34 48,0 17-32</inkml:trace>
  <inkml:trace contextRef="#ctx0" brushRef="#br0" timeOffset="75003">26529 9031 0,'-18'-18'31,"71"18"47,35-17-62,-52 17-16,34 0 15,36 17 1,-88-17-16,-1 0 0,1 0 16,0 18-16,-1-18 0,1 0 0,17-18 15,-17 18 1</inkml:trace>
  <inkml:trace contextRef="#ctx0" brushRef="#br0" timeOffset="75223.05">26935 8872 0,'0'0'16,"-18"-17"0,53 52 31,0-17-32,18 17 1,0 0-1,-53 0 1,-35 1 0</inkml:trace>
  <inkml:trace contextRef="#ctx0" brushRef="#br0" timeOffset="76403.22">28892 8978 0,'0'-17'15,"0"-1"1,-17 18 62,17 18-62,-18-18 30,18-18 111,0 0-142,0 1 1,18-1 15,-89 106 16,-17 36-31,53-71-1,-89 105 1,71-105 0,53-35-16</inkml:trace>
  <inkml:trace contextRef="#ctx0" brushRef="#br0" timeOffset="77433.28">29228 9049 0,'0'0'0,"-18"0"15,18-18 1,35-17 15,18 0-15,-35 35-16,17 0 15,0 17 1,1 36 0,-36 0-1,0-35-15,0-1 16,-36 36-1,-122 124 1,140-160-16,-17 19 31,35 34 1,17-70-32,1 0 0,0 0 0,17 0 15,212 0 1,-194 0-16</inkml:trace>
  <inkml:trace contextRef="#ctx0" brushRef="#br0" timeOffset="79303.28">28575 10125 0,'-18'-18'63,"-35"0"-48,-70 1 16,-53 34-15,158-17-16,0 18 31,1 88 1,17-71-32,17 36 15,1 35 1,-18-71-16,0 53 15,0 36 1,-18-89-16,1 0 0,17 36 16,-36-1-1,36-35 1,36-17 15,105-18 0,-106-18-31</inkml:trace>
  <inkml:trace contextRef="#ctx0" brushRef="#br0" timeOffset="79972.97">31468 10142 0,'-53'-17'15,"106"34"-15,-106-70 16,53 36-16,35-1 15,36-17 1,17 17 0,18 36-1,-71-18-15,18 53 16,17 70 15,-52-87-31,-18 87 0,-18 53 31,18-123-31,-17 212 32,70-124-17,-36-123-15,1 52 16,0-17 0,-18-18-1,0-17 1,-89 0-1,37-18-15,-107-18 16,-141-35 0</inkml:trace>
  <inkml:trace contextRef="#ctx0" brushRef="#br0" timeOffset="80173.02">32456 11377 0,'-36'-18'16,"36"1"-16</inkml:trace>
  <inkml:trace contextRef="#ctx0" brushRef="#br0" timeOffset="81513.03">28822 10089 0,'-18'-17'31,"-35"-1"-15,36 18-16,-54 0 16,-17 35-1,-18 1 1,71-19-16,-53 36 15,-36 71 1,107-107-16,-1 1 16,0 53-16,-17 34 15,35 37 1,0-107-16,0 53 16,53 18-1,-35-89-15,17 36 31,159 0-15,-159-53-16,53-35 31,177-177 1,-230 177-32,-17 0 0,35-18 15,-18-141 1,-35 159-16,-35-71 15,17 70-15,-70-52 16,-53 18 0,106 52-16,-1 18 0,-52-18 15,-35 36 1,87 0-16,19-18 0,-72 70 16,1 36-1,71-71-15,-36 89 31,-35 229-15,88-300-16,17-18 16,18 53-1,1-70-15,158 35 32,-124-71-32,-34 18 0,-1-18 15,106-88 1,-106 71-16,1 18 0,52-72 15,53-122 1,-124 175-16,-17-122 16,-70-19-1,-106 89 1,140 88 0,-17 0-16,-35 18 0</inkml:trace>
  <inkml:trace contextRef="#ctx0" brushRef="#br0" timeOffset="87678.95">14499 10389 0</inkml:trace>
  <inkml:trace contextRef="#ctx0" brushRef="#br0" timeOffset="87726.84">14499 10389 0</inkml:trace>
  <inkml:trace contextRef="#ctx0" brushRef="#br0" timeOffset="87884.53">14499 10389 0</inkml:trace>
  <inkml:trace contextRef="#ctx0" brushRef="#br0" timeOffset="89593.07">15998 10372 0</inkml:trace>
  <inkml:trace contextRef="#ctx0" brushRef="#br0" timeOffset="91824.26">17410 10460 0,'0'0'0,"52"0"0,143 0 15,87-35 1,18-1 0,-230 36-16,159 0 15,18 18 1,-194 0-16,0-18 0,35 17 15,71 1 1,-88-1 0</inkml:trace>
  <inkml:trace contextRef="#ctx0" brushRef="#br0" timeOffset="94605.9">22860 10160 0,'0'-18'31,"0"36"47,0 53-47,0-54-31,0 142 31,0-36-15,0-105 0,0-36 15,0-17-15,0 17-16,0 1 0,0-18 15,0-89 1,0 89-16,0 17 0,0-52 15,0-19 1,0 125 15,0 52 1,0-53-32,0 0 0,0 18 0,0 53 31,0-88-31,0-1 0,0 1 0,0 0 31,0-36 0</inkml:trace>
  <inkml:trace contextRef="#ctx0" brushRef="#br0" timeOffset="95222.43">23548 10336 0,'-53'0'32,"35"0"-17,89 0-15,-159 0 0,88 18 0,-36 0 32,1 35-17,18-53-15,17 52 16,0 37-1,0-72-15,70 36 16,-35-35 15,-17-36-31,0 18 0,105-88 32,-70 0-17,-53 70-15,0 1 16,0-19-16,-53-34 15,-35 52 1,53 18-16,-1 18 16</inkml:trace>
  <inkml:trace contextRef="#ctx0" brushRef="#br0" timeOffset="98069.41">24253 10283 0,'0'-17'47,"0"34"0,0 1-16,0 35-15,0-35-16,0-1 16,-17 71-1,17-52-15,0-19 16,0 19-16,0-19 0,0 19 15,0-19-15,0 1 16,0 0 0,0-36 77</inkml:trace>
  <inkml:trace contextRef="#ctx0" brushRef="#br0" timeOffset="98833.17">24924 10425 0,'0'0'0,"-18"-18"32,0 18-32,-17 18 31,0 17-15,35-18-16,-18 19 15,18 17 1,0-36-16,0 1 15,53 17 1,-35-35-16,17 0 16,53-35-1,-70 35 1,17-53-16,-35-18 31,0 54-31,-17-18 0,-54-1 31,53 36-31,-35 0 0</inkml:trace>
  <inkml:trace contextRef="#ctx0" brushRef="#br0" timeOffset="99261.01">25559 10389 0,'0'18'31,"0"-36"-31,0 106 15,0-70-15,0 70 16,0 18 0,0-88-16,0-1 0,0 1 15,0 17 1</inkml:trace>
  <inkml:trace contextRef="#ctx0" brushRef="#br0" timeOffset="99583.04">26035 10389 0,'0'0'0,"0"18"32,35 70-17,-35 36 1,0-1 15,0-88-31,0 36 0,0-1 31</inkml:trace>
  <inkml:trace contextRef="#ctx0" brushRef="#br0" timeOffset="101968.58">22278 10724 0,'0'18'15,"18"0"17,-1-1-17,1-17-15,-1 18 16,36 0 15,-35-1-31,0-17 0,52 18 0,36 17 31,-71-35-31,1 0 0,193 35 16,-176-17 0,0-18-16,35 18 15,388 52 17,-317-52-17,35 17 1,-141-35-16,106 18 15,52-18 1,-158 0-16,0 17 0,71-17 16,123 18-1,-195-18 1,107 18-16,35 17 31,18-17-31,-159-18 0,106 0 31,282 17 1,-406-17-32,0 0 0,53 0 15,212-17 17,-265 17-32,18 0 0,0-18 15,53 18 1,-88 0-16,-1 0 0</inkml:trace>
  <inkml:trace contextRef="#ctx0" brushRef="#br0" timeOffset="103893.41">26317 12012 0,'0'18'109,"-53"17"-93,18 0-1,0 36 1,35-54-16,0 19 16,0 52-1,0-70 1,35 17-16,36 0 31,-54-35-31,54 0 0,35-35 31,-89 35-31,89-194 32,-141 70-17,17 107-15,-176-54 32,176 89-32,1-18 0</inkml:trace>
  <inkml:trace contextRef="#ctx0" brushRef="#br0" timeOffset="104716.08">25506 12012 0,'0'0'0,"-18"0"16,-17 0 15,35 18-31,-35 17 15,-1 88 1,36-105-16,0 35 16,36 35-1,-19-70-15,36-1 16,35-17 0,-52-17-16,17-18 15,-36-36 1,-17 53-16,0-52 15,-70-1 1,34 71-16,-34-17 16</inkml:trace>
  <inkml:trace contextRef="#ctx0" brushRef="#br0" timeOffset="105322.97">24712 12171 0,'-18'0'16,"36"0"-16,-53-18 15,17 18-15,-35 35 32,36 36-17,17 17 1,35-17-1,-35-54-15,53 19 16,35-19 0,-53-17-16,1-17 0,-19 17 15,36-36-15,53-52 16,-106 18 15,-53-19-15,18 72-16,-71-18 15,-18 17 1,89 36-16,18-18 0</inkml:trace>
  <inkml:trace contextRef="#ctx0" brushRef="#br0" timeOffset="106073.31">23936 12083 0,'0'0'0,"0"-18"15,0 0 1,0 36 0,0 53-1,0-36-15,-18 71 16,18 52 15,0-122-31,0-19 0,0 54 0,0-18 16</inkml:trace>
  <inkml:trace contextRef="#ctx0" brushRef="#br0" timeOffset="106593.1">23301 12259 0,'0'0'0,"-53"18"15,35-18-15,1 17 16,-19 19-1,36-19-15,0 36 16,36 53 0,-19-88-16,36 35 15,18-53 17,-36 0-32,0-18 15,18-53-15,-35 54 16,-18-19-16,0 19 15,-123-89 17,105 106-32</inkml:trace>
  <inkml:trace contextRef="#ctx0" brushRef="#br0" timeOffset="107173.11">22472 12294 0,'0'0'0,"0"-17"16,0 34 15,0 71-15,0-52-16,0 123 15,0 70 1,0-141 15,0-176 1,0 53-32,-18-71 15,1 35-15</inkml:trace>
  <inkml:trace contextRef="#ctx0" brushRef="#br0" timeOffset="120803.13">24906 12947 0,'0'-18'32,"0"36"15,0 17-32,-35 36 1,17 17-1,18-70-15,-17 52 16,17 71 0,0-123-16,0 35 15,0-36 1,17 19-16,71-19 31,-17-52-31</inkml:trace>
  <inkml:trace contextRef="#ctx0" brushRef="#br0" timeOffset="121773.47">24783 13017 0,'-18'0'16,"18"-17"0,0-1-1,18 1 1,-18-1-16,17 0 15,1 18-15,-18-17 0,18 17 0,-18-36 16,17 19 0,-17-1-1,53 36 48,0 17-48,-35-35-15,-1 18 0,1-1 16,17 19 0,-17-19-1,-18 1 1,-18-18 46,-70 17-46,70-17-16,-52 18 16,-1 0-1,71-1-15,-17-17 16,-1 0-16,18 18 0,-18-18 0,36 0 62,0-18-46,-18 1-16,17 17 0,36-71 31,-35 54-31,-1-19 16,-17 1 0,-17 35 15,-18 53-16,35-35-15,0-1 16,0 1 0,35-53 15</inkml:trace>
  <inkml:trace contextRef="#ctx0" brushRef="#br0" timeOffset="129553.05">24694 11606 0,'0'-17'47,"0"-1"-31,36-35-1,17 53 1,-36 0-16,19 0 31,16 53-15,-52-35-16,0 17 15,0 18 1,-17-35-16,-1-1 0,-35 18 31,36-35-15,17 18 31,35 17-32,-17-35-15,-1 18 16,18 0 0,-35-1-16,0 1 15,-17 0 1,-54-1 15,-52-17-15</inkml:trace>
  <inkml:trace contextRef="#ctx0" brushRef="#br0" timeOffset="134406.67">28063 4075 0,'0'-53'31,"0"17"-15,18 19-16,-18-1 16,0 0-1,-18 18 1,-17 18 0,18-18-16,-36 18 15,-18 17 1,18-17-1,-35 87 1,70-87-16,-17 53 16,35-1-1,18-17 1,-1-35-16,1-1 16,17 1-1,-17-18-15,0 18 0,70 70 31,-88 0-15,-18-53-16,0-17 0,-105 105 31,35-123-15,70 0-16,0-17 16,1-1-16,17 1 0,-18-19 0</inkml:trace>
  <inkml:trace contextRef="#ctx0" brushRef="#br0" timeOffset="135057.51">28504 4498 0,'53'-53'32,"-106"106"-32,71-177 15,-18 107 1,-18 17-16,-17-18 0,-35 18 15,52 0-15,-35 18 16,0 52 15,35-52-31,1 17 0,-1 1 0,1 87 16,34-70 0,1-18-1,105 53 1</inkml:trace>
  <inkml:trace contextRef="#ctx0" brushRef="#br0" timeOffset="135573.14">29051 4216 0,'0'0'0,"0"17"46,0 19-30,0-19 0,0 1-16,0 52 0,-35 72 15,17-107 1,1 71-16,-1-18 31,18-53-15,53-35-1,-35 0-15,-1-18 0</inkml:trace>
  <inkml:trace contextRef="#ctx0" brushRef="#br0" timeOffset="135803.64">28875 4410 0,'0'0'16,"0"-18"-1,106 0 1,-71 18-16,53-17 31,-53 17-31</inkml:trace>
  <inkml:trace contextRef="#ctx0" brushRef="#br0" timeOffset="136503.09">28293 4463 0,'0'17'78,"0"1"-62,0 0 0,17 17-1,1-35-15,0 17 16,17-17 0,-35-17-16,53-1 15,0-17 1,-36 17-16,1 1 0,0-1 15,-1-17 1,-17-1 0,-35 19-1,0-1 1</inkml:trace>
  <inkml:trace contextRef="#ctx0" brushRef="#br0" timeOffset="137233.32">29863 4516 0,'0'0'16,"0"-18"0,35 36 15,53-18-16,-53-18-15,89 18 16,35-35 0,-124 35-16,-17-18 15,34 18-15</inkml:trace>
  <inkml:trace contextRef="#ctx0" brushRef="#br0" timeOffset="137473.34">30180 4322 0,'0'0'0,"-53"0"16,53-18 0,88 36-1,-52-18-15,70 17 16,17 18 0,-88-17-16,-17-18 0,17 35 15,-17-17-15,-18 53 16,-124 52-1,19-52 1,69-36 0</inkml:trace>
  <inkml:trace contextRef="#ctx0" brushRef="#br0" timeOffset="138053.23">31168 4357 0,'-18'0'0,"36"0"0,-71 0 16,53-18-16,71-35 31,34 18-15,-87 17-16,53 1 15,-19-19 1,-69 19 31,-1 34-32,-35 54 1,36 176 15,17-212-31,17 0 0,-17 36 16,0 52 0,0-105-16,-17 17 15,-19-17 1,19-18-16,-19-18 15,1 1 1,88 34 31,88-17-16,-88 0-31,35 0 0</inkml:trace>
  <inkml:trace contextRef="#ctx0" brushRef="#br0" timeOffset="138183.42">31926 4798 0,'0'0'15</inkml:trace>
  <inkml:trace contextRef="#ctx0" brushRef="#br0" timeOffset="140603.17">27111 5309 0,'0'18'63,"-18"35"-48,18-36-15,-17 89 16,-19 88-1,36-105 1,18-37 0,17-52-1,18-17 1,-35-1-16,52-52 16,1-54-1,-18 1 1,-35 34-1,-18 72 1,-18 52 0,0-17-16,1-1 0,-1 72 15,-17 16 1,35-69-16,0 34 31,0-52-31,17 0 0,36 34 31,-35-52-31,17 0 16,53-123 15,-88 105-31,18 1 0,-18-1 32,0 53-17,0 1 1,-18 17-1,18-36 1,0-34 0,18-1-16,0-35 15,35-18 1,-36 54-16,18-1 31,36 89 0,-71-36-31,0 18 16,-35 17 0,35-52-16,0 0 15,0 17 1,17-35 0,36-53-1,36-17 1,-1-36-1,-71 70-15,19-34 16,-36 17 0,-53 53-1,0 53 17,35-35-32,1-1 0,-1 18 15,18 1 1,18-19-16,34 1 15,37 0 1,-72-18-16,71 35 16,-52 0-1,-54 18 1,-35 0 0,36-53-16,-36 0 15,17-18 1,19 18-16,17-17 15,0-1 1,17 0-16,1 18 16,35 18-1,-18-18 1,36-18 15,52-87 0,-88 52-15,-17 35 0,-18 0-1,0 1-15,-18 17 16,1-35 0,17 17-16,0 0 31,-18 18 16,1 0 0,-1 18-16,18 0-16,-18-1-15,1 54 16,-19 105 15,36-158-31,18-1 16,17 1 0,-17-18-16,0 0 0,17-18 15,71-52 1,-36-1-1,54-123 1,-107 159-16,36-89 16,-35-52 15,-18 123-15,-35 71-1,35-1-15,-18 89 16,0 106-1,18-159-15,0 0 0,0 35 16,0-53-16,0 1 0,0-19 16,0 18-16,0 1 0</inkml:trace>
  <inkml:trace contextRef="#ctx0" brushRef="#br0" timeOffset="140802.99">28452 5450 0,'-18'0'16,"36"0"-16,-36-17 31,53-1-31,89-35 16</inkml:trace>
  <inkml:trace contextRef="#ctx0" brushRef="#br0" timeOffset="141237.56">29475 5609 0,'-36'0'0,"72"0"0,-142-17 16,70 17 0,89 0 15,53 17-16,-71-17-15,107-17 16,16-1 0,-140 0-16,17 18 0,-17-17 15</inkml:trace>
  <inkml:trace contextRef="#ctx0" brushRef="#br0" timeOffset="141433.14">29774 5380 0,'-88'0'31,"71"0"-31,122 0 0,-228 0 0,282 35 47,-1 0-31,-122-17-16,-1-18 16,0 18-16,1-1 0,-1 72 15,-35-72-15,-18 18 16,1-17-16,-1 17 0,-70 36 15</inkml:trace>
  <inkml:trace contextRef="#ctx0" brushRef="#br0" timeOffset="141892.89">31186 5503 0,'0'0'0,"-18"-35"15,0 0 1,-17 35-1,-18 35 1,-35 36 0,88-36-16,-35 35 15,52 36 1,1-88-16,0 0 16,17 17-1,247-70 16,-264-1-31,52-34 16,-52-195 15,-53 230-31,-18 17 16,-53 18 0</inkml:trace>
  <inkml:trace contextRef="#ctx0" brushRef="#br0" timeOffset="142055.25">32138 5750 0,'-18'0'0,"36"0"0,-71-17 31</inkml:trace>
  <inkml:trace contextRef="#ctx0" brushRef="#br0" timeOffset="144257.4">24906 11501 0,'0'0'0,"-18"-18"15,18 0 1,-35 1 0,0-1-1,17 18-15,1-18 16,-107 18-1,107 0-15,-54 0 16,0 0 0,71 18 31,0 35-32,18 0 1,0 35-1,-18-70-15,0 17 0,0 35 16,-36 319 15,36-354-31,-17 18 0,-1 17 16,0 54 0,18-107-16,0 1 0,0 35 15,0-35-15,0 35 16,-17-1-1,17-34-15,0 0 16,17-18 0,36 0-1,71 0 1,-89 0-16,71-18 31,194 53 0,-283-17-31,54 0 16,-36-18 15,-17-89-15,0-52 0,35-88-1,-53 176-15,17-141 16,-17-35-1,0 176 1,-17 18-16,-1-36 0,-123-35 16,105 89-1,-69-19-15,-19 36 16</inkml:trace>
  <inkml:trace contextRef="#ctx0" brushRef="#br0" timeOffset="147213.16">25065 12788 0,'0'-17'32,"0"34"843,-18-17-860,18-17 626</inkml:trace>
  <inkml:trace contextRef="#ctx0" brushRef="#br0" timeOffset="149433.01">24941 12682 0,'0'0'0,"-17"36"16,-1-36-1,18-18 1266</inkml:trace>
  <inkml:trace contextRef="#ctx0" brushRef="#br0" timeOffset="156673.45">24959 12771 0</inkml:trace>
  <inkml:trace contextRef="#ctx0" brushRef="#br0" timeOffset="173308.06">24836 15505 0,'0'17'62,"17"1"1,-17-36-32,18 36-15,35-18-1,-53-18 1,0 1-16,-18-1 0,-52 18 15,70 18 1,17-18 0,36 35 15,-106-35 0</inkml:trace>
  <inkml:trace contextRef="#ctx0" brushRef="#br0" timeOffset="212144.43">16581 10566 0,'0'0'0,"70"0"16,36-18-1,-88 18-15,105 0 16,71 18 0,-141-18-16,159 0 31,264-18-16,-370 0-15,17 18 0,636-17 16,-301 34 15,-370-17-31,1 18 0,140-18 16,-158 0-16,-19 0 0,-16 0 0,17 18 16,-18-18-16,-17 0 0,17 0 15,0 0 1,-53 0 62</inkml:trace>
  <inkml:trace contextRef="#ctx0" brushRef="#br0" timeOffset="-214160.26">26741 10089 0</inkml:trace>
  <inkml:trace contextRef="#ctx0" brushRef="#br0" timeOffset="-212413.71">26599 10054 0,'0'-17'109,"-70"-1"-78,-89-17 0,36 35-15,87 0-16,-87-18 16,-36 18-1,124 0-15,0 0 0,-18-18 16,-36 18 0,72 0-16,-18 0 15,-1 0 1,-17 0-1,36-17 1,-1 17-16</inkml:trace>
  <inkml:trace contextRef="#ctx0" brushRef="#br0" timeOffset="-211367.97">25788 9666 0,'0'-18'0,"0"36"15,0-53-15,-18 35 0,1-18 16,-1 36-1,0-18 1,1 17-16,-36 36 16,35-53-16,-35 53 15,-52 18 1,16-18 0,19-18 15,52-17-31,18-1 15,-17 1 17,105 0-32,18-1 31,-71 1-31,141 17 31,-141-17-15,-35-1-16,0-34 47,18-18-32,-18 17 1,18 0-16,-1-17 0,36-36 16,-35 54-16,0-36 15,-1-18 16,-17 54-31,0-19 0,-53 54 47,-35 17-31,53-17-16,0 0 0,-124 70 31,106-53-15,35-35-1,54-18 17,69-17-17,-52 17 1,0 1 0,-53 34 30,-123 72-14,123-72-32,-18-17 15,18 18 1,35-36 0,36-17-1,-53 17-15,34 1 16,-16-19-1,-89 72 17,0 17-17,35-53-15,1 17 0</inkml:trace>
  <inkml:trace contextRef="#ctx0" brushRef="#br0" timeOffset="-201553.3">20902 10601 0,'0'0'0,"18"35"94,17 53-79,-17-52-15,52 211 16,-17-36 0,-35-175-16,-1-1 0,54 53 31,-1-35-31</inkml:trace>
  <inkml:trace contextRef="#ctx0" brushRef="#br0" timeOffset="-200253.18">20761 11060 0,'-18'-18'0,"36"36"0,-89-54 31,54 36-31,17-17 0,-18-36 32,18-35-17,18 70-15,-1-53 16,72-52 15,-72 105-31,-17 1 0,18-1 16,52-17-1,-52 17 1,0 18 0,-1 18-1,36 17 17,-35-17-32,0-1 0,87 1 31,-87-18-31,0 0 0,17 0 0,18 0 15,-53 18 32,-35 17-31,-1-18-16,19 1 0,-36 35 16,-124 53-1,160-89-15,-54 19 16,36-19-1,35-34 32,106-124-31,-89 123 0,36-53-16,-53 54 0,18-18 31,-89 52-16,-52 54 17,70-36-32,35-17 0,-52 17 31,87-53 0,72-52-15,-72 52-16,36-17 15,18-36 1,-71 54 0,0 34-1,-18 1-15,-17 17 16,-18 18 0,35-35-16,18-1 0,-17 1 31,52-36 0,106-70-15,-123 88-1,-1-17-15,1 17 16,-53 35 15,-1 0-15,19-17-16,-19-1 15,36 1-15,-17-18 16,34-18 15,36-17 1,-35 17-32,35-17 0,0 18 31,-71 52-16,-52 35 17,52-52-32,18 0 0</inkml:trace>
  <inkml:trace contextRef="#ctx0" brushRef="#br0" timeOffset="-197551.59">12224 9525 0,'0'18'31</inkml:trace>
  <inkml:trace contextRef="#ctx0" brushRef="#br0" timeOffset="-190483.42">2663 12612 0,'0'0'0,"36"17"0,105-52 16,-88 0-1,0 0-15,105-89 16,160-176-16</inkml:trace>
  <inkml:trace contextRef="#ctx0" brushRef="#br0" timeOffset="-189603.61">2593 12735 0,'70'-35'32,"177"-283"-17,-176 230-15,176-212 16,123-70 0,-281 299-16</inkml:trace>
  <inkml:trace contextRef="#ctx0" brushRef="#br0" timeOffset="-189032.17">2716 12735 0,'0'0'0,"283"-211"31,-195 105-31,106-124 15,247-281-15</inkml:trace>
  <inkml:trace contextRef="#ctx0" brushRef="#br0" timeOffset="-183403.32">13935 10654 0,'0'-18'32,"-36"-35"-17,1-17 1,0-71-1,17 88-15,18-124 16,0 107-16,0-142 16,53-105-1,-35 228-15,-1 1 16,19-53-16,70-212 16,-89 283-1,54-89 1,70-141 15,-124 265-31,-17 17 0,18-17 16,17-18-1,-35 35-15,0 36 63,0 0-48</inkml:trace>
  <inkml:trace contextRef="#ctx0" brushRef="#br0" timeOffset="-181273.34">15469 11765 0,'0'0'0,"0"-18"0,-17 18 16,-1-17 0,-17 17 15,35-18-31,-88-17 15,-18 0 17,70 17-32,1 18 0,-282-35 31,52 70-15,195-35-16,-1 18 0,-70 17 15,53-17-15,-106 34 16,-53 37-1,194-54-15,0-17 0,-53 35 16,-141 105 0,194-122-16,-70 69 15,-36 54 1,124-124 0,-54 107-16,1 16 31,71-122-31,17 193 15,53-106 17,105 107-1,72-142-15,-36-53-1,264 0 1,-352-35-1,0 0-15,123 0 0,212 18 16,-335-18-16,212 0 16,140 0-1,-352 0 1,17 0-16,-17 0 0,0 0 0,0 0 0,17 0 16,177 0-16,-212 0 15,159 0 1,36 0-1,-213-18-15,1 18 0,52 0 16,230-35 0,-18 0-1,-158 17 1,-125 18-16,107-35 16,35-18-1,-53-18 1,-105 54-16,52-18 15,106-18 1,-141 35-16,70 0 16,18-17-1,-35 17 1,-88 1 0,17 17-16,-17-18 0,-1 0 0,19 1 0,34-36 31,-35 18-31,195-159 15,-160 123 17,-52 53-32,0 1 0,17-1 15,18-35 1,-36 36-16,1-1 0,0-17 16,70-71-1,-35 35 1,-36 18-1,-17 36 1,0-19 0,-17 36-16,-18-52 15,-54-19 1,54 53 0,-18-17-16,-123-53 0,-195-53 31,248 105-31,-830-193 15,442 176 17,387 36-32,19 17 0</inkml:trace>
  <inkml:trace contextRef="#ctx0" brushRef="#br0" timeOffset="-179528.35">18732 13935 0,'0'-18'32,"-35"0"-17,18 18-15,-19-17 16,-52 34 0,53-17-16,-36 36 15,-35 52 1,89-70-16,-1 17 15,-17 35-15,17 54 16,18-89-16,0-17 0,53 52 16,53-34-1,-53-54-15,88-17 16,-88-1 0,0 1-16,0 0 0,0 0 0,0-1 0,35-70 31,-71 89-31,-140-142 31,-53 177-15,140-1-16</inkml:trace>
  <inkml:trace contextRef="#ctx0" brushRef="#br0" timeOffset="-179243.43">19367 13617 0,'-17'0'0,"34"0"0,-122 0 31,87 0-31,-141 230 15,124-54 17,35-123-32,71 229 31,-54-264-31,18 17 0</inkml:trace>
  <inkml:trace contextRef="#ctx0" brushRef="#br0" timeOffset="-178744.88">19614 13864 0,'-17'-35'31,"34"70"-31,-34-88 16,34 53-16,1 0 0,17 0 15,71 18 1,-71-18-16,18 35 16,-17 18-1,-36-35-15,0 17 16,-71 0-1,53-17-15,1-18 0,-1 0 16,-17 0 0,88 18 15,70-1-15,-87-17-1,-19 18-15,54-18 16,-54 17-16,1 1 0,17 53 31,-105-1-15,-18-52-1,-36-18 1,106-18-16</inkml:trace>
  <inkml:trace contextRef="#ctx0" brushRef="#br0" timeOffset="-178383.65">20514 13917 0,'-18'0'0,"36"0"0,-71 18 16,35-18-16,-70 0 15,71 0-15,-36 53 32,194 88-1,-106-124-31,-17-17 0,35 18 16,70-18-1,-88-18-15,18-17 16,0-35-1,-53 34-15,0 19 0,-17-19 16,-142-34 0,124 70-16,-36 0 15</inkml:trace>
  <inkml:trace contextRef="#ctx0" brushRef="#br0" timeOffset="-178047.96">20620 13370 0,'0'0'16,"-35"71"-1,52-54-15,1-17 0,35 53 16,211 71 0,-193-89-1,-18-17-15,70 52 0,54 71 16,-160-88 0,1-17-16,-18 52 0,-141 123 31,106-175-31,-195 52 15</inkml:trace>
  <inkml:trace contextRef="#ctx0" brushRef="#br0" timeOffset="-177883.08">22137 14411 0,'0'0'0,"-53"-35"16,53 17-16,-18 18 0,-17-18 16</inkml:trace>
  <inkml:trace contextRef="#ctx0" brushRef="#br0" timeOffset="-75193.42">4639 16651 0,'0'0'0,"18"18"16,176-18 0,-106 17-1,-53-17-15,247-17 32,-246 17-32,-1 0 0,230-18 31,-19 18-16,-193 0-15,88 18 16,71-1 0,-141-17-16,105 0 15,71-17 1,-176 17-16,-18 0 0,52 0 16,142-18-1,-211 18 1,16 0-16,37 0 15,263-18 1,-299 18-16,0 0 16,53-17-1,-71 17-15,89-18 16,17 18 0,-106 0-16,-17 0 0,70 0 15,36 18 1,-107-18-16,71 17 15,36-17 1,-89 0-16,53 0 16,71-17-1,-53 17 1,-18 0 0,-53 0-1,36 0-15,17 0 31,-70 0-31,-1 0 0,36 0 16,-35 0-16,0 0 0,52 0 31,-35 0-15,-17 17-16,0-17 16,35 0-1,-36 0-15,1 18 16,52-18-1,-17 18 1,-35-1 0,0-17 46,-1 18-31,1-18 1,-18 18 202,53-18-203,0 0-15,35 0 0,-53-18-16,1 18 0,87-18 15,71 1 1,-35 17-1,-142 0-15,19 0 16,34 0-16,36 17 16,-71-17-16,18 0 15,18 18 1,-54-18 0,1 0-16,17 0 31,1-18-16,-89 36 17,53 0-1,-18-18 125,0 0 47,18-18 47,36 0-187</inkml:trace>
  <inkml:trace contextRef="#ctx0" brushRef="#br0" timeOffset="-64643.53">14164 16457 0,'0'18'0,"18"-18"31,-1 0-31,177-18 16,18 18 15,-141 0-31,-19 0 0,19 18 0,17-18 16,-17 0-16,246-18 16,177-17-1,-353 35-15,247-35 16,106-1-1,-406 36-15,177 0 16,-36 0 0,-193 0-1,-19 0-15,1 0 16</inkml:trace>
  <inkml:trace contextRef="#ctx0" brushRef="#br0" timeOffset="-201071.94">13864 3898 0,'0'0'0,"0"18"250,0 17-234,0-17-16,0-1 0,0 54 15,0 141 1,0-159-16,0 141 16,0 17-1,0-158-15,0-18 0,0 18 16,0-35-1,0-53 1,-17-106 0,-1 88-16,0-141 15,-17-106 1,35 212 0,0 17-16,0-70 0,71-71 31,-54 177-31,1 17 0,17 1 15,36 34 1,-54-17-16,1 18 0,0 0 16,34 52-1,-52-52-15,-17 70 16,-71 71 0,70-124-16,-17-17 0,-18 17 15,35-17-15,-52 17 16</inkml:trace>
  <inkml:trace contextRef="#ctx0" brushRef="#br0" timeOffset="-200038.82">14482 3951 0,'0'-18'16,"-36"18"30,1 36-30,17-19-16,-17 72 16,0 34-1,35-105-15,35 35 16,53-36 0,-52-17-16,52-53 15,0-35 1,-70 53-16,17-53 15,-35-36 1,-18 107-16,1-19 16,-36 1-16,-71 0 15,107 52 1,-36 19-16,35 69 31,18-87-31,35 53 16,71-18-1,-88-36-15,70-17 16,71-70 0,-54-1-1,-69 1 1,-19 52-16,-17 0 0,0 54 31,-53 140-15,53-123-16,-17 141 15,17 88 1,-18-229-16,18 141 16,0-70-1,0-107 1,0 1-16,0-106 16,18-106 15,-1-106-16,-17-18 1,53 71 0,-35 212-16,17-18 15,71 71 1,-71-1-16,1 36 16,-1 18-1,-17-1 1,-18-52-16,0 35 15,-71 35 1</inkml:trace>
  <inkml:trace contextRef="#ctx0" brushRef="#br0" timeOffset="-198405.42">15910 3916 0,'0'0'0,"-70"-18"16,52 18-1,0 0-15,1 0 16,-1 0-16,1 0 0,-1 18 15,18-1-15,-18 36 16,1 71 0,17-89-16,17 36 15,19 17 1,-19-88-16,18 35 16,54-35-1,-72 0-15,19-17 0,16-1 16,90-70-1,-72 35 1,-52 53 0,-54 17 15,-16 72-15,-1-19 15,53-35-16,17 1 1,36-36 0,-35 0-16,35-36 15,53-69 1,-36 16 0,-70 19-1,0 52-15,-35-17 16,17 17-16,-35 18 15,-17 36 1,52-19-16,0 1 16,18 17-16,0 53 15,18-52 1,0-36-16,-1 17 0,72-17 16,-72 0-1,71-35 1,1-36-1,-72 54-15,1-1 0,0-17 16,-1-53 0,-17 70-1,0 53 1,-17-17-16,-1 52 16,0 36-1,18-88-15,0 0 0,18 17 16,35-17-1,-36-18-15,19-18 16,34-35 0,-52 53-16,17-53 15,-17-18 1,-1 54 0,-17-1-16,0 36 31,0-1-31,0 54 15,18-36 1,0 1 0,-1-36-1,36-18 1,0-35 0,0 0-1,-35 35 1,-18 36 15,0 17-15,0-17-1,17-53 32,19-1-16,34-34-15,-52 70-16,17 0 16,0 35-1,-17-17-15,0 52 16,-18-52-16,17 35 16,1-18-1,17-52 1,18-54-1,-35 53-15,35-87 16,-53 69-16,17 1 16,1-53-16,-18 35 0,0-106 15,0 18 1,0 141 0,0 194 15,0-141-31,-18 18 0,1 52 15,17 53 1,0-140-16,0 17 0</inkml:trace>
  <inkml:trace contextRef="#ctx0" brushRef="#br0" timeOffset="-198205.28">17339 3528 0,'0'0'0,"-71"106"15,177-106 17,18 0-17</inkml:trace>
  <inkml:trace contextRef="#ctx0" brushRef="#br0" timeOffset="-197872.48">17921 4339 0,'0'0'0,"0"18"15,-18-1-15,18 1 16,0 35 0,0-35-16,0 87 15,-35-16-15</inkml:trace>
  <inkml:trace contextRef="#ctx0" brushRef="#br0" timeOffset="-195655.05">19173 3933 0,'-35'-17'31,"18"17"-15,-72 53 15,19 70-31,-1 36 31,54-36-15,34-52 0,1-53-16,17-1 15,53-17 1,-52-17-16,-19 17 0,89-36 16,-71 19-16,71-36 15,0-35 1,-71 35-1,-35 35 1,-17 18 0,-1 18-1,-35 17-15,-17 53 16,52-70 0,-17 52-16,35 19 31,17-72-31,-17 1 0,36-1 15,69-17 1,-69-17-16,34-18 16,-52-1-16,52-34 15,1-54 1,-53 1 0,-18 105-16,0-17 0,-18 0 15,-70-1 1,70 36-16,-52 53 15,17 35 1,53 1 0,0-54-16,53 18 15,35-18 1,-71-35 0,72-18-1,69-52 1,-52-18-1,-18-1 1,-88 72-16,18-36 16,-18 35-1,-35 36 1,-1 35 0,19-36-16,-1 19 15,18-1 1,0-17-16,0-36 47,0 36 15,0-1 1,0 19-48,0-19-15,0 54 16,0-1 0,0-52-16,0 17 15,18-17 1,35-36-1,0-17 1,35-53 0,-18-18-1,-52 71-15,17-36 16,-17 1 15,-18 87-15,-35 89-1,35-88-15,-18 88 16,0-89-16,18 54 16,36-1-1,-19-70-15,36 18 16,35-36 0,-52 1-16,34-36 15,18-71 1,-52 89-16,17-124 15,17-105 1,-70 193-16,18-158 16,-18 105-1,-35 142 1,17 141 15,0-89-31,1 142 16,-1 52-1,18-211-15,0 89 16,18-90-16</inkml:trace>
  <inkml:trace contextRef="#ctx0" brushRef="#br0" timeOffset="-195455.56">20585 3634 0,'-36'70'31,"72"-140"-31,-19 140 31,18-70-31,18 0 0</inkml:trace>
  <inkml:trace contextRef="#ctx0" brushRef="#br0" timeOffset="-193552.1">21467 4057 0,'-53'18'31,"106"-36"-31,-36-53 63,54 1-63,-36 35 0,53-89 16,53-105-1,-123 70 1,-36 36-1,-52 123 1,-36 141 0,71-88-1,17 17-15,-35 54 0,0 211 16,53-282 0,18 52-1,35-16 1,53-72-1,-71-17-15,35-17 16,-34-1-16,-1 0 0,-17 1 0,-1-1 16,71-105-1,-70 34 1,-53-16 0,-18 87-16,18 53 15,-54 53 1,72-52-16,-19 52 15,36 0 1,53-88 0,71-18-1,35-52 1,-18-1 15,-106 54-31,36-36 16,-19 35-1,-52 1-15,0 34 32,-52 1-17,-19 35 1,18 17 0,53-52-16,-18 17 15,18 0 1,53-35-1,0 0 1,-35-17-16,35 17 16,-53-18-16,35 1 15,-17-1 1,-18 0 15,0 1-15,35-19 31,-17 19-32,-1-1-15,19-17 16,-19 0 0,1 17-1,-18 36 16,0-1 48,-18 124-48,18-88-16,0 18 1,18-54-16,17-17 16,0 0-1,-17 0-15,17-35 16,-17 35-16,35-53 16,0-17-1,-36 52-15,-17 0 0,36-35 16,-19 36-1,1-1 1,-36 53 62,-35 36-62,36-53-16,-36 52 15,18 1 1,35-54-16,0 19 16,35-19-1,53-70 1,0-35 0,-70 71-16,35-89 15,-36 70-15,19-87 16,-36 70-16,0 18 0,0-53 15,0 35-15,0-53 16,-36 35 0,19 71-1,-1 71-15,18 88 16,0-124 0,0 106-1,0 0 1,18-123-16,-1 52 15,54-52 1,-53-18-16,17-18 16,18-52-1,-36 34-15,-17 19 0,18-18 16,-18-18 0,-18 158 15,-17 19-16</inkml:trace>
  <inkml:trace contextRef="#ctx0" brushRef="#br0" timeOffset="-193405.27">23266 3387 0,'-18'-18'15,"36"36"-15,-54-36 0,19 18 16,-1 0 0</inkml:trace>
  <inkml:trace contextRef="#ctx0" brushRef="#br0" timeOffset="-192955.05">23177 4075 0,'0'0'0,"0"35"16,18-35-1,53-18 1,-54 18 0,54-53-1,-53 36-15,34-36 16,-34-35-1,-18 70-15,0-35 16,0 35 0,0 71-1,-18 18 1,18-54-16,-17 1 16,17-18-1,17-35 1,19-36-1,-19 54-15,19-36 16,-1 17 0,-35 19-1,18 34-15,17 54 32,-18 17-17,-17-17-15</inkml:trace>
  <inkml:trace contextRef="#ctx0" brushRef="#br0" timeOffset="-192356.16">24007 3898 0,'0'0'0,"0"-70"16,0 52-16,0 0 0,0-17 16,0-18-1,0 36 1,-53 34 0,-18 54 15,53-54-31,-35 72 15,36-1 1,17-53 0,53-53-1,-53 1-15,53-1 16,-53 0-16,17 1 0,1-1 16,0 18-1,-18 35 1,0 54-1,0-54-15,0 71 16,0-71-16,0 71 16,0 0-1,0-89-15,-36 36 16,-34-17 15,17-89-15,35-18-1,18 53-15,0-17 16,53 0 0,-35 17-16,17 1 15,53-36 1,-70 53-16,0-18 0</inkml:trace>
  <inkml:trace contextRef="#ctx0" brushRef="#br0" timeOffset="-190688.69">24624 3687 0,'-18'0'0,"36"0"0,-36 17 15,18-34 1,18-19 0,0 19-1,17-19 1,35-17-1,-34 53-15,-19-17 0,36 17 16,0 17 0,-53 36-1,0 36 1,-18-72-16,-34 54 16,-1-1-1,35-70-15,18 18 0,53-36 63,88 54-32,-70 34 0,-71 1-15,0-54-16,-36 19 15,19-19-15,-1 1 0,-17-1 16,-18-17 0,35 0-16,18-52 15,0-37 1,53 19 0,18 17-1,-54 35-15,54-17 16,17 0-1,-53 17-15,36-35 16,17-17 0,-53 17-1,-35 0 1,-53 17 0,-17 36 15,52 18-31,-52 35 15,-1 71 1,53-36 0,18-35-1,18-53-15,35 0 16,53-18 0,-71 0-16,71-52 15,-35-18 1,-36 17-1,-35 0 1,0 54-16,-18-1 16,1 18-16,-1 0 15,-17 0-15,-1 35 32,36-17-32,0 17 15,36 1 1,34-19-1,-52 1-15,35 0 16,0 17 0,-36 35-1,-52 1 1,0-18 0,35-35-1,70-71 16,36-18-15,-88 53 0,52-17-16,-17 0 15,-123 88 32,52-36-31,-35 36-1,18 71 1,35-54 0,53-34-1,-36-36-15,54-18 16,-36 0-16,36-35 16,52-70-1,-105 105-15,-18-87 16,-18-1-1,1 88-15,-54-35 16,36 53-16,-36 0 16,36 18-16,0 35 15,17 35 17,18-70-32,18-1 0,35 18 15,105 1 1,-105-36-16</inkml:trace>
  <inkml:trace contextRef="#ctx0" brushRef="#br0" timeOffset="-190554.82">26688 3704 0,'-18'18'31</inkml:trace>
  <inkml:trace contextRef="#ctx0" brushRef="#br0" timeOffset="-187641.44">13847 3157 0,'0'-17'16,"17"17"47,18 0-48,-35-18-15,18 18 0,53-35 16,-1 17-1,-52 1-15,35 17 16,0-18 0</inkml:trace>
  <inkml:trace contextRef="#ctx0" brushRef="#br0" timeOffset="-187238.71">14482 2928 0,'0'0'0,"-18"0"15,36 0 32,-1 0-31,71-18 0,36-17-1,-89 35-15,36-35 16,-36 35-16,-17-18 15,17 18-15,-18-17 16,-34 17 31</inkml:trace>
  <inkml:trace contextRef="#ctx0" brushRef="#br0" timeOffset="-185862.96">15434 3263 0,'0'0'0,"0"18"16,0-1 15</inkml:trace>
  <inkml:trace contextRef="#ctx0" brushRef="#br0" timeOffset="-177854.68">19103 4886 0,'0'0'0,"18"0"94,34-18-78,1 1-1,53-1 1,35 18 0,53 0-1,-141 0 1,124-18 0,-107 18-16,160-17 15,122-19 1,-264 36-16,283 0 15,-18 18 1,17 17 0,-17-17-1,-265-18-15,159 0 16,71 0 0,-248 0-16,212 0 15,-52 0 1,-177 0-16,105 0 15,-105-18-15,71 1 16,34-19 0,-122 36-1,-1 0-15,36-17 0,52-1 32,-52 1-17,-1-1 1,-52 18-16,-1 0 0,19-18 15,34 1 1,-52 17-16,-1 0 0,19 0 16,52-18-1,-17 0 1,-19 18 0,-34-17-16,17 17 15,18 0 1,-35 0-16,0 0 0,-1 0 15,1 0-15,52 17 16,1-17 0,-36 18-1,0-18 17,1 18-17,17-18 1,-36 0-16,54 0 15,-18 0 1,-36 0-16,1-18 16,0 18-1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4:59:16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10107 3316 0,'-18'-35'31,"18"17"-31,71-35 16,35 18 15,-71 35-31,-17 0 0,52 0 16,-34 18-16,-1-18 0,18 35 15,17 71 1,-70-71-16,-17 53 16,-124 53-1,-1-70 1,1-71 0,106 0-16,-18-18 15</inkml:trace>
  <inkml:trace contextRef="#ctx0" brushRef="#br0" timeOffset="299.8">11112 3122 0,'-35'0'0,"70"0"0,-211 18 16,141-18 0,0 17-16,-18 1 15,-106 176 17,159-106-17,70 18 1,-34-88-16,70-1 15</inkml:trace>
  <inkml:trace contextRef="#ctx0" brushRef="#br0" timeOffset="519.85">11889 3140 0,'0'0'16,"-18"17"-16,36-52 15,105-35 1</inkml:trace>
  <inkml:trace contextRef="#ctx0" brushRef="#br0" timeOffset="699.93">11942 3422 0,'-36'35'0,"72"-70"0,-125 123 31,283-194-15,-123 71-16</inkml:trace>
  <inkml:trace contextRef="#ctx0" brushRef="#br0" timeOffset="1359.99">13988 2716 0,'0'18'63,"53"88"-48,-36-71-15,1 0 0,17 71 16,0 176 0,-35-229-16,18 71 15,-18-18 1,0-89-16,0 1 0</inkml:trace>
  <inkml:trace contextRef="#ctx0" brushRef="#br0" timeOffset="1830.46">15152 3052 0,'0'0'0,"-18"-36"16,1 19 0,-1-1-16,-17 36 31,17-1-31,-35 54 15,0 105 1,53-70 0,71-18-1,-54-88-15,19 18 0,69-18 16,54-53 0,-106 35-16,53-52 15,-88 52-15,34-70 16,-34 53-16,-18-54 15,-141-52 1,-35 106 0,52 53-1</inkml:trace>
  <inkml:trace contextRef="#ctx0" brushRef="#br0" timeOffset="2230.19">16422 2716 0,'0'0'0,"0"71"47,0-1-32,0-34-15,35 299 16,-17-176 15,-1-89-31</inkml:trace>
  <inkml:trace contextRef="#ctx0" brushRef="#br0" timeOffset="2918.49">17110 2734 0,'-18'-18'32,"18"36"-1,53 176-15,-35-141-1,-18 0-15,35 53 0,-35-53 0,35 88 31,-35-71-31</inkml:trace>
  <inkml:trace contextRef="#ctx0" brushRef="#br0" timeOffset="3332.43">18150 2946 0,'0'0'0,"-123"0"31,70 35-31,0 18 31,53-35-31,0-1 0,18 160 16,-1-142-16,36 18 31,106-36-15,-124-17-16,54-35 16,34-53-1,-88 53-15,-17 17 0,17-35 16,0-70-1,-35 87-15,-17 1 0,-54-36 16,-105 36 0,17 70-1</inkml:trace>
  <inkml:trace contextRef="#ctx0" brushRef="#br0" timeOffset="3800.26">19420 2981 0,'0'0'15,"-70"0"-15,-36 0 16,88 0-16,-35 35 16,-17 53-1,70-52-15,0-1 16,18 18-1,281 141 17,-246-194-32,71-35 15,-89 35-15,71-71 16,-88 53-16,34-70 16,-52-53-1,-17 124-15,-18-19 0,-1 19 16,-34-36-16,-107 35 15,142 36-15,-71 35 16</inkml:trace>
  <inkml:trace contextRef="#ctx0" brushRef="#br0" timeOffset="4203.71">20567 2981 0,'-18'-18'0,"-35"18"16,36-17-16,-1 17 15,-52 35 1,34 36-1,36 52 1,0-105-16,53 52 16,18 1-1,-54-71-15,54 17 16,70-52 15,-123 17-31,52-52 0,-17-71 31,-53 106-31,0-1 0,-194-158 16,-35 159 15,158 35-31,18 0 0</inkml:trace>
  <inkml:trace contextRef="#ctx0" brushRef="#br0" timeOffset="6223.41">8731 5433 0,'0'0'0,"36"-18"62,193-35-30,-18 18-1,-158 35-16,-53 18 1,18-18 0,-53-18-1,-53 0 1,52 18-16</inkml:trace>
  <inkml:trace contextRef="#ctx0" brushRef="#br0" timeOffset="6649.86">9737 5098 0,'0'0'0,"-36"-36"32,36 19-32,36-1 15,69-17 1,-69 35-16,70 0 15,-1 53 1,-16 0 0,-72 35-1,-17-71-15,0 36 16,-88 36 15,53-72-31,-18 1 0,35-1 16,-17-17-16,-18 0 15</inkml:trace>
  <inkml:trace contextRef="#ctx0" brushRef="#br0" timeOffset="6970.17">10583 4886 0,'-17'-18'0,"34"36"0,-87-36 15,34 1 1,1 52 15,18-17-31,-19 35 0,-17 88 31,53-106-31,0 53 16,71 36 15,-36-124-31,-17 0 0,-1 0 16,19 0-16,-1-18 0</inkml:trace>
  <inkml:trace contextRef="#ctx0" brushRef="#br0" timeOffset="7362.38">11430 4745 0,'-18'17'15,"36"-34"-15,141 17 63,-53 0-63</inkml:trace>
  <inkml:trace contextRef="#ctx0" brushRef="#br0" timeOffset="7536.07">11659 5027 0,'-35'35'0,"70"-70"0,-88 123 16,142-88 15,52-53-16</inkml:trace>
  <inkml:trace contextRef="#ctx0" brushRef="#br0" timeOffset="11487.82">13317 3052 0,'-17'0'16,"-1"0"-1,0-18 1,1 18-16,-18 0 16,17 0-1,-35 0-15,-18 53 31,1 35-15,35 106 15,35-159-31,0-17 0,70 141 32,18-71-17,-70-88-15,53 18 16,34-18-1,-16-36 1,-1-52 0,-71 53-16,36-53 15,-35-89 1,-53 36 15,-18 71-31,17 52 16,-34-17-1,-212 70 1,176 18 15,18 176 1,88-194-32,35 71 15,18 0 1,-18-71-16,-17-17 0,17 17 15,71 1 1,-88-19-16,52-17 16,18-35-1,-70 17 1,0 18-16,17-35 0,-18 17 0,1 1 0,17-36 16,1-71-1,-36 89-15,0 0 16,0-71-1,-141-70 1,105 176 0,-52-18-1,-159 141 17</inkml:trace>
  <inkml:trace contextRef="#ctx0" brushRef="#br0" timeOffset="22768.58">20796 4533 0,'0'-17'0,"0"-1"16,0-17-1,0 17 17,0 36-17,0-1 16,0 1-31,0 246 32,18 36-17,-18-247-15,18 53 0,-18-71 16,0 1-16,0-1 0,0 18 16,0-36-1,0-34 1</inkml:trace>
  <inkml:trace contextRef="#ctx0" brushRef="#br0" timeOffset="23386.08">19932 4657 0,'-18'35'62,"36"177"-46,-18-159-1,18-1-15,-18 54 0,17 53 16,-17-124 0,0-17-16,0 35 0,18-36 15</inkml:trace>
  <inkml:trace contextRef="#ctx0" brushRef="#br0" timeOffset="23999.97">18468 4762 0,'0'36'47,"18"175"-16,-18-158-31,0 0 0,0 0 16,17 0-16,1 141 16,-1-159-16</inkml:trace>
  <inkml:trace contextRef="#ctx0" brushRef="#br0" timeOffset="24929.9">17498 5168 0,'-36'-17'16,"1"-1"-1,18 18-15,-89 35 32,35 36-17,54-54-15,17 1 0,-18 35 16,18 70-1,18-105-15,34 35 16,37-35 0,-72-18-16,54-36 15,-1-52 1,-52 70-16,-18-17 0,18-18 31,-54-70-31,19 105 16,-54-35-1,36 36-15,0 17 0</inkml:trace>
  <inkml:trace contextRef="#ctx0" brushRef="#br0" timeOffset="25374.12">16351 5203 0,'-53'18'16,"106"-36"-16,-159 71 15,89-35-15,-1 35 16,18 53 0,0-89-16,18 1 0,-1 35 15,89 18 1,-70-71-16,-1 0 0,71-18 15,35-35 1,-71-53 0,-87 0-1,-1 71 1,-17 17-16,-1 1 0,1-1 0,-124 0 31,124 18-31,0 18 0</inkml:trace>
  <inkml:trace contextRef="#ctx0" brushRef="#br0" timeOffset="26080.07">15134 5080 0,'0'0'0,"0"35"15,0 53 1,0-52-16,0 87 15,0-88-15,0 89 16,-17-1 0,17-105-16,0 0 15,0-1-15</inkml:trace>
  <inkml:trace contextRef="#ctx0" brushRef="#br0" timeOffset="26620.06">14376 5274 0,'-89'0'31,"54"0"-16,18 18-15,-1-18 0,-53 70 32,71-52-32,-17 52 15,70 124 17,-36-176-32,1 0 0,17-18 15,106-18 1,-105 18-16,52-70 15,-18-54 17,-70 106-32,0-17 0,-53-88 15,18 105-15,-35-17 16,-1 35-16</inkml:trace>
  <inkml:trace contextRef="#ctx0" brushRef="#br0" timeOffset="27149.74">13353 5221 0,'0'-18'15,"0"36"-15,0 53 47,0 317-15,0-177-17,0-193 1</inkml:trace>
  <inkml:trace contextRef="#ctx0" brushRef="#br0" timeOffset="30833.55">21008 4551 0,'-18'-18'110,"-17"18"-79,17 0 0,-17 18 0,-35 52 1,70-52-32,-18 0 15,-35 70 1,53-71-16,-18 54 15,18 17 1,0-70-16,0 0 16,0 34-16,0 37 15,36-36 1,17 17 15,52-17 0,-34-71-15,-53 18-16,34-35 16,37-35-1,-89 52-15,35-53 16,0-52 0,-35-18-1,0 105-15,0-52 16,0 71-16,-53-36 15,-35 0 1,70 53-16,-105 0 16,-18 17-1</inkml:trace>
  <inkml:trace contextRef="#ctx0" brushRef="#br0" timeOffset="31603.18">19985 4762 0,'0'0'0,"-18"0"15,1 18 1,-19 70 15,-17 36-31,36 17 31,-1-106-31,36 124 16,52-89 15,89-122 1,-71-37-17,-17-16 1,-71-72-1,-18 142-15,1-18 16,-89-53 0,0 106-1</inkml:trace>
  <inkml:trace contextRef="#ctx0" brushRef="#br0" timeOffset="32419.83">18768 4992 0,'0'0'0,"-71"-18"31,-17 1 0,0 52-15,88-18-16,-53 72 31,0 210 1,53-263-32,53 17 15,35-18 1,-70-35-16,70-18 15,53-105 1,-53 35 0,-17-71 15,-71 124-31,-18-71 0,-88 0 31,71 88-31,-265 36 31,177 70-31</inkml:trace>
  <inkml:trace contextRef="#ctx0" brushRef="#br0" timeOffset="34032.33">17568 4974 0,'0'0'16,"-35"35"-1,17-17 1,-17 35-1,0 88 1,17-106-16,1 18 0,-36 265 31,35-283-31,18-17 16,-18 35-16,18-36 16,0-34-1,36-72 1,-36 54-16,17 0 15,1-53-15,17-159 16,-17 194-16,-18-53 16,17 35-1,-17 89 17,0 0-32,0-1 0,-17 19 0,-36 175 15,0-17 16,35-141-31,18-17 0,-35 34 16,35-35 15,0-52-31,71-248 32,-1 1-17,-70 228-15,18-52 16,-18 70-1,-18 107 1,-35 87 0,0 36-1,36-159 1,-1-18-16,0 35 16,1-17-1,17-106 1,53-88-1,-53 88-15,35-105 16,-17 87-16,-18-70 16,17 0-1,-17 123-15,0 36 16,-35 88 0,35-71-16,-53 106 15,35-88-15,-17 70 16,0 19-1,17-125-15,18 1 0,0 0 16,0-36 0,36-123-1,34-71 1,-35 159-16,1-88 31,-19 106-31,1-18 0,-18 71 31,-124 352 1,107-317-32,-1 0 0,1 53 15,-1-71-15,18-17 0,0 52 32,35-158-17,-17 53-15,17-54 16,53-140-1,-35 70 1,-53 106 0,0 89-1,-53 140 1,36-123-16,-1 0 0,-17 123 31,-1-17-31,36-141 16,0 17-1,71-176 1,17-106 15,-53 106-15,-35 53 0,-17 141-1,-18 88 1,17-88-16,18-18 0</inkml:trace>
  <inkml:trace contextRef="#ctx0" brushRef="#br0" timeOffset="35405.64">8890 7038 0,'0'0'0,"18"0"16,70 35 0,318 53 15,-318-88-31,176 18 15,195-53 1,-336 35-16,283-18 16,247-17-1,-459 17-15,582-35 16,71 0 0,-618 53-16,476-53 15,248-17 1,-724 70-16,494-35 15,195 17 1,-689 0-16,-17 18 0,440 0 16,160 0-1,-72 0 1,-563-17 0,-18 17-16,140 0 15,425 35 16,-671-35-31</inkml:trace>
  <inkml:trace contextRef="#ctx0" brushRef="#br0" timeOffset="37504.43">10513 3898 0,'-18'0'47</inkml:trace>
  <inkml:trace contextRef="#ctx0" brushRef="#br0" timeOffset="38050.21">10354 5733 0,'0'0'0</inkml:trace>
  <inkml:trace contextRef="#ctx0" brushRef="#br0" timeOffset="39820.51">9084 8555 0,'0'0'0,"18"-35"15,52-1 1,-52 19-16,35 17 16,35 17-1,-70 1-15,-1 0 0,19 17 16,-36 35 0,-36 19-1,-70-1 1,71-71-16,-53 1 15,-36-18 1,89-18 0</inkml:trace>
  <inkml:trace contextRef="#ctx0" brushRef="#br0" timeOffset="40150.32">9701 8467 0,'0'0'0,"-53"-36"16,36 36-16,-18-17 15,-1-1 1,36 36-16,-35-1 16,0 89 15,17-71-31,18 18 0,18 53 31,-1-88-31,89 17 16</inkml:trace>
  <inkml:trace contextRef="#ctx0" brushRef="#br0" timeOffset="40660.37">10495 8661 0,'-53'17'32,"106"-34"-32,-141 17 15,70 0-15,1-18 16,-36-35-1,35 35-15,0-17 0,-34-35 16,-1-36 0,35 88-16,0-70 15,18 70-15,0 1 0,0-19 16,36 1 0,-19 35-16,1 18 0,0-1 15,-1 89 1,-34 18-1,-19 17 1,19-106-16,-1 18 16,0-18-16,18 1 0,-17-1 0,-19 53 15,19-53 1,52-70 15,212-247 0,-212 247-31</inkml:trace>
  <inkml:trace contextRef="#ctx0" brushRef="#br0" timeOffset="41009.97">10830 8431 0,'0'0'0,"-35"0"31,88-17 1,53-19-17,-71 36-15,-17 0 16</inkml:trace>
  <inkml:trace contextRef="#ctx0" brushRef="#br0" timeOffset="41373.33">11377 8290 0,'0'0'15,"0"-17"1,71 17 15,-18 17-15,-18 1-1,-35 0-15,17-1 0,-17 18 16,0-17-16,-52 35 16,-54 0-1,88-53 1,-17 18-16,-53-1 0,17-17 31</inkml:trace>
  <inkml:trace contextRef="#ctx0" brushRef="#br0" timeOffset="41700.37">11906 8237 0,'-35'-17'16,"0"17"0,17 0-16,0 0 15,-52 53 1,17 0 15,35 123 0,18-158-31,18-18 0,17 17 16,89-34 0</inkml:trace>
  <inkml:trace contextRef="#ctx0" brushRef="#br0" timeOffset="42000.53">11765 7902 0,'0'18'31,"71"17"0,264 265 0,-300-247-31,18 70 16,-53-70-16,-35 88 16,-71 1-16</inkml:trace>
  <inkml:trace contextRef="#ctx0" brushRef="#br0" timeOffset="42460.05">9137 8061 0,'0'0'0,"-141"106"31,106-89-31,-124 160 31,106-1-15,53-105-16,0 140 15,35 89 1,-17-229-16,88 70 16,176-18-1</inkml:trace>
  <inkml:trace contextRef="#ctx0" brushRef="#br0" timeOffset="43020.14">12224 8361 0,'0'0'0,"0"17"15,35-34 17,53-1-17,-53 1-15,54-19 16</inkml:trace>
  <inkml:trace contextRef="#ctx0" brushRef="#br0" timeOffset="43200.06">12488 8555 0,'-53'35'16,"106"-70"-16,-123 70 15,70-53 1,88-17 0,-35 35-16,0-17 0</inkml:trace>
  <inkml:trace contextRef="#ctx0" brushRef="#br0" timeOffset="47440.63">14164 8361 0,'-18'0'15,"-52"0"16,52 17-31,-17-17 16,-89 124 15,124-106-31,-35 70 16,0 71 0,35-107-16,0-16 0,18 70 15,34-36 1,-34-52-16,0-18 0,35 17 15,70-52 1,-88 17-16,89-52 16,70-159 15,-176 193-31,-1 1 0,-17-124 31,-70 89-31,34 34 0,1 36 16,-71-17-1,71 34-15,-71 1 16,0 70 0,89-70-16</inkml:trace>
  <inkml:trace contextRef="#ctx0" brushRef="#br0" timeOffset="47845.89">14993 8590 0,'-18'0'0,"36"0"0,-177 35 31,159-17-31,-17 17 16,17 54 0,0-72-16,17 18 0,36 18 15,35 0 1,18-70 0,0-54-1,-88 53-15,-1-17 16,19-18-16,-36-70 15,0 87-15,-18 19 0,-35-54 16,-88 36 15,123 35-31,-88 35 0,71-17 16,18 0-16</inkml:trace>
  <inkml:trace contextRef="#ctx0" brushRef="#br0" timeOffset="48435.6">15822 8520 0,'0'0'16,"-88"-36"-1,70 19-15,-35 17 16,0 35 0,36-17-16,-1-1 0,0 18 15,18-17-15,0 70 16,36 1-1,-19-72-15,1 1 0,53-1 16,34-17 15,19-52-31,-1-37 16,-105 54 0,0-36-1,-177-123 16,124 194-31,-71 0 16,0 53 0</inkml:trace>
  <inkml:trace contextRef="#ctx0" brushRef="#br0" timeOffset="49160.26">16969 8449 0,'-18'-18'16,"-53"36"15,71 0-31,-35 17 16,0 88 0,35-87-16,0 70 15,17-1 1,1-69-16,0-19 0,52 19 15,54-54 1,-89 0-16,89-52 16,-1-71 15,-105 105-31,-18-17 0,0-17 16,-89-71-1,72 123-15,-54 0 16,-87 36-1,140 0-15</inkml:trace>
  <inkml:trace contextRef="#ctx0" brushRef="#br0" timeOffset="49600.2">17833 8273 0,'0'0'0,"0"35"31,0 53-16,0-53-15,35 71 16,0 71 0,-35-142-16,18 53 15,-18-17 1</inkml:trace>
  <inkml:trace contextRef="#ctx0" brushRef="#br0" timeOffset="50049.85">18715 8537 0,'-18'0'15,"18"-17"-15,18 34 0,-53-52 16,-1 35-16,19 53 31,-1-18-31,0 212 31,89-123-15,-53-107-16,17 1 0,0-18 0,-17 17 16,193-52-1,-175 18-15,70-54 16,-54-70 0,-52 106-16,-17-71 15,-89 0 1,71 88-16,-1 1 15,-34 17-15,-89 35 16</inkml:trace>
  <inkml:trace contextRef="#ctx0" brushRef="#br0" timeOffset="50440.1">19526 8520 0,'-53'-36'16,"106"72"-16,-123-72 16,52 36-1,-17 53 1,35-18-16,-18 36 15,71 70 1,-18-123-16,54 35 16,52-18-1,-88-53 1,70-17-16,0-71 31,-105 89-31,0-19 0,-71-158 31,35 177-31,-17-1 0,-36 0 16,-87 18 0,122 18-16</inkml:trace>
  <inkml:trace contextRef="#ctx0" brushRef="#br0" timeOffset="50920.05">20814 8572 0,'0'0'0,"-88"-17"31,88 34-31,-53 19 16,0 105 0,35 0-1,71-18 1,-18-105-16,54 35 15,193-88 1,-123-18 0,17-106 15,-158 124-31,-18-89 16,-124 1-1,-123 52 1,177 71-16,-142 36 15,159-1-15</inkml:trace>
  <inkml:trace contextRef="#ctx0" brushRef="#br0" timeOffset="52702.72">20479 2152 0,'0'-18'0,"0"1"15,0-1 1,0 0 15,-36 36-31,-16 53 16,34 34-1,18-87 1,18 35-16,52-18 31,-52-17-31,105-89 31,-70 1-15,-71-54 15</inkml:trace>
  <inkml:trace contextRef="#ctx0" brushRef="#br0" timeOffset="53729.83">19473 1870 0,'0'53'78,"18"88"-47,-18-71-15,0-34-16,0-1 0,-18 212 31,18-230-31,0 19 16,0-19-16</inkml:trace>
  <inkml:trace contextRef="#ctx0" brushRef="#br0" timeOffset="54350.01">18344 1993 0,'0'0'0,"0"-17"15,106-36 16,-35 35-15,-71 36-16,0 87 31,-71 1-15,36-88-16,17 17 0,-70 36 16,0 17-1,70-53-15,-17 1 16,17 52 15,18-71-31,36 19 16,-19-36-16,107-36 31,17 1-31</inkml:trace>
  <inkml:trace contextRef="#ctx0" brushRef="#br0" timeOffset="55020.05">17022 1958 0,'70'-53'32,"-52"53"-32,-106 53 0,264-141 15,-158 88-15,34 17 16,-16 54-1,-36-53-15,0 70 16,-88 53 0,70-124-1,-70 54-15,17-36 16,54-35 15,34 0 0,89 18-15,-18 0 0,0 52-1,-88-52-15,0 17 16,-70 0 0,52-35-16,-105 18 15,-36-36 1,124 18-16</inkml:trace>
  <inkml:trace contextRef="#ctx0" brushRef="#br0" timeOffset="56270.01">17127 3863 0,'18'0'16</inkml:trace>
  <inkml:trace contextRef="#ctx0" brushRef="#br0" timeOffset="58110.95">18062 7920 0,'-17'0'0,"-1"0"79,0 0-64,-176-18 16,36 18-15,122 0-16,-175 53 31,158-35-15,53-1 15,17 19-15,1-19-16,17 36 15,-17 35 1,-18-70-16,0 17 16,0 71-16,0-71 15,0 71-15,-53 53 32,18 0-17,17 35 16,18-159-15,53-17 15,53-18-15,-71 0-16,71 0 16,53 0-1,-124 0-15,53 0 16,36 0-1,-107 0-15,18 0 16,-17 17 0,-18-34 46,88-213-31,-52 89-15,-19-53 0,-17 141-16,0-70 15,0-18 1,0 106 0,0-1-1,-17 19 1,-19-1-1,19 18-15,-19-18 16,-69-17 0,69 35-16,-175-35 15,-19 35 1,195 17-16</inkml:trace>
  <inkml:trace contextRef="#ctx0" brushRef="#br0" timeOffset="59310.44">13688 9366 0,'0'0'0,"17"18"109,36 0-93,-35-18 0,0 0-16,52 0 0,212 17 31,-211-34-31,176 17 16,123-18-1,-264 18-15,582-18 31,-300 1-15,-300 17-16,0-18 0,1 18 0,316-18 31,-246 18-15,-124 0-16,18 18 16,-70-18 46</inkml:trace>
  <inkml:trace contextRef="#ctx0" brushRef="#br0" timeOffset="60495.91">19103 9454 0,'-35'0'16,"17"0"-16,0 0 15,36 18 48,370 0-32,-300-18-31,283 0 16,52 0-1,565 53 16,-759-36-15,-194-17-16,-17 0 0,-18 18 31,0-36 297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03:33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7320 9578 0,'-35'0'16,"0"0"0,35-18-16,-36 18 15,-34-35 16,17 17-15,-35 18 0,-1 0-1,19 0 1,52 18-16,1-18 16,-1 0-1,18 35 16,18 1-15,-18-19-16,0 1 16,0-1-16,0 1 0,0 35 15,0 18 1,0-54-16,0 89 16,-18 18-1,-17 17 16,17-53-15,18-71-16,0 36 16,0 0-1,0-17 1,35-36 15,18 17-15,-35-17-16,35 0 15,35 0 1,-70 0-16,-1 0 0,54 18 16,-54-1-1,1-17-15,17 0 0,1 36 16,-19-36 0,1 17-16,-18-52 62,18 0-46,-1 17-16,1-52 15,-18 34-15,0 1 0,0-35 16,0-72 0,0 107-16,-18 0 0,18-36 15,-53-70 1,53 106-16,0-18 15,-17-18 1,17 54-16,0-18 16,-18-1-1,18 19-15,0-1 16,0 0 0,-18 1-1,1 17 16,-19 0-15,-52 35 0,71-35-16,-54 35 15,-35 1 1,89-36-16,-19 0 16</inkml:trace>
  <inkml:trace contextRef="#ctx0" brushRef="#br0" timeOffset="3416.71">3845 12577 0,'36'0'31,"16"0"-15,-16 0-16,52 0 15,53-18 1,-106 18-16,71 0 16,18 0-1,-89 0-15,53 0 16,88 18 0,1-36-1,-1 18 16,-140 0-31,69 0 16,-16 18 0,-72-18-16,36 0 15,-35 0 1,-1 0-16,-17 17 78,18-17-15,-36 0-32,18-17 234,0-1-265</inkml:trace>
  <inkml:trace contextRef="#ctx0" brushRef="#br0" timeOffset="10350.61">6544 12718 0,'0'17'63,"88"-17"-1,-17 0-46,17 0-1,177 0 1,-195 0-16,142 0 16,105 18-1,1-18 1,-230 18-16,141-1 16,106 1-1,-88-18 1,-70-18-1,-124 18-15,17 0 16,1-17 0,-89 17 15,-52-53 0,34 53-31,-52-53 0,-18 17 31,71 19-31,-18-1 16,0 1 0,124 17 31,-1 0-32,-52 0-15,88 35 16,0 0-1,-89-17-15,1-1 0,-1 19 16,-17 34 0,-17-52-16,-36 17 15,35-17 1,-17-1-16</inkml:trace>
  <inkml:trace contextRef="#ctx0" brushRef="#br0" timeOffset="12034.68">9543 11624 0,'-18'0'15,"-17"-18"1,17 18-16,0-17 16,1 17-1,-1 0-15,1 0 16,-36 0 0,-18 17-1,0 19 16,36-19-15,18-17 0,17 18-1,-18-18-15,18 18 16,0 34 0,0-34-16,18 70 15,-1 18 1,18 35-1,-35-17 1,0 34 0,0-122-16,0 70 15,36 35 1,-19-71 0,19-34 15,-19-36-16,1 0 1,0 0-16,17-18 16,88-35-1,-87 35-15,69 1 16,37-19 0,-107 36-16,35-17 15,-34 17 1,-19 0-1,-17-18 17,-17-52-17,17 52-15,-36-88 16,-17-88 0,36 141-16,-18-123 15,-36-54 16,53 142-15,1 53 0,-1 35-16,0 0 31,-34 0-15,34 0-16,-70 0 15,-71 0 1,124 0-16</inkml:trace>
  <inkml:trace contextRef="#ctx0" brushRef="#br0" timeOffset="12800.86">9737 12806 0,'0'-18'0,"17"89"78,19-1-62,-36-34-16,70 158 15,-17-36 1,-53-140-16,18 35 15,-1-53-15,1 0 16</inkml:trace>
  <inkml:trace contextRef="#ctx0" brushRef="#br0" timeOffset="13184.21">9507 12947 0,'0'0'16,"-35"0"-1,35-53 32,35-70-31,-35 87-16,18-34 15,0 52-15,-1-35 16,1 53 0,17 18-1,71 35 16,-88-36-31,-1 1 0,19-18 0,-19 18 16,36-18-16</inkml:trace>
  <inkml:trace contextRef="#ctx0" brushRef="#br0" timeOffset="13351.09">10636 12823 0,'0'36'31,"0"-72"-31,-17 54 16</inkml:trace>
  <inkml:trace contextRef="#ctx0" brushRef="#br0" timeOffset="63853.6">11783 13952 0,'-18'-35'16,"-17"35"31,17 0-32,-17-18 1,-36 1 0,54 17-16,-1-18 0,0 18 0,-17-17 15,-71-36 1,71 35-16,0 18 0,-71-53 16,-70-18-1,105 54-15,18-1 16,-70 1-16,52 17 0,-141-18 15,-140 0 17,263 18-32,-52 0 0,-229 0 31,317 0-31,-141 0 16,-71-17-1,212 17-15,-123-18 16,-36 18-1,159 0-15,-105 18 16,-124 17 0,211-17-16,-88-1 15,-70 36 1,0-18 0,176-17-16,0-18 0,-53 18 15,-123-1 1,140-17-1,1 18-15,-106-18 16,159 0 0,-89-18-16,-17-17 15,106 35 1,-53-18 0,17-17-1,54 17-15,-36 1 16,-18-36-1,18 0 1,-35 0 0,53 35-16,-53-34 15,-89-37 1,18 36 0,1 18-1,-1 35 1,-17 53-1,123-35-15,-88 52 16,-36 71 0,71-35 15,18 0-15,-88 106 15,105-124-16,54-70-15,-1-1 0,-17 36 16,-71 53 0,88-88-16,1-1 15,-1 1-15,-17 35 16,17-36-16,0 19 16,1 34-1,-1-52-15,18 0 0,0 34 16,18 90-1,17-19 1,18-17 0,-35-71-1,34 36-15,72 52 32,-71-88-32,70 54 15,142 34 1,-195-105-16,142 35 15,-124-53-15,212 17 16,-194-17-16,212 18 16,140-36-1,-352 1-15,211-19 16,195-69 0,-89-19-1,1 1 1,-319 87-16,19 1 15,88-18-15,176-70 16,-71 17 0,-246 88-1,-1 1-15,89-54 16,17-17 0,-34 35-1,-125 53-15,71-18 16,18 1-1,-71 17-15,1-18 0,17 18 16,35-35 0,-70 35-16,17-36 15,0 19 1,-35-1-16,18 18 16,17-35-1,-17 35-15,17-18 16,18-52-1,0-19 1,-18-34 0,-35 88-1,0-53 1,0 52-16</inkml:trace>
  <inkml:trace contextRef="#ctx0" brushRef="#br0" timeOffset="64753.41">14393 14217 0,'0'0'0,"-17"18"32,17 17-17,-18 18 1,-35 106-1,53-124-15,-18 18 0,1 35 16,-18 88 0,35-140-16,0 16 15,17-52 1,1-17-16,-18-1 16,17 1-16,19-1 0,-19-17 0</inkml:trace>
  <inkml:trace contextRef="#ctx0" brushRef="#br0" timeOffset="65072.8">14376 13899 0,'-36'0'0,"19"-17"0,70 34 0,-124-34 15,36 17-15,-53 0 16,35 35-1,53 36 1,35 17 0,0-71-16,-17 1 0,35 0 15,88-36 1,-106 18-16,18-53 16,-35 36-16,-1-36 15,-52-36 1,18 72-1,-1-1-15,0 1 0,1 17 0,-72-36 16,72 36-16,-1 0 16,0 18-16,18 0 0</inkml:trace>
  <inkml:trace contextRef="#ctx0" brushRef="#br0" timeOffset="65319.97">15028 14182 0,'0'0'0,"-88"17"15,70-17-15,18 18 16,36-18-1,87 0 1,36-35 0</inkml:trace>
  <inkml:trace contextRef="#ctx0" brushRef="#br0" timeOffset="65504.24">15011 14464 0,'-36'18'0,"72"-36"0,-107 71 16,71-36-1,71 1 1,70-36 0,-18 1-1</inkml:trace>
  <inkml:trace contextRef="#ctx0" brushRef="#br0" timeOffset="66456.82">16316 14217 0,'0'0'0,"0"-35"15,18-18 1,-1 35 0,-17 0-16,18 18 0,0-17 0,70-1 31,-53 18-31,36 35 16,-1 36-1,-70-53-15,0 52 16,-53 36-1,36-88-15,-1-1 0,-53 36 16,18-17 0,106-36 31,71 35-32,-107-35-15,1 0 0,35 17 16,0 54-1,-53-53 1,0 17-16,-53 35 16,35-52-1,1 0-15,-1-18 0,-17 17 16,-53-17 0,70-35-1,18-71 1,18 71-16,35-18 15,35-17 1,-71 70-16,36-36 16,35 1-1,-70 17-15</inkml:trace>
  <inkml:trace contextRef="#ctx0" brushRef="#br0" timeOffset="66853.78">17198 14517 0,'-53'17'16,"35"-17"-1,18-17 1,0-1-16,36-17 16,-19 35-16,1-53 15,0 0 1,-36 35 0,-35 18-1,53 18-15,-18 0 16,18-1-16,-17 19 15,34-1 1,1-35 0,35-18 15,-35-17-31</inkml:trace>
  <inkml:trace contextRef="#ctx0" brushRef="#br0" timeOffset="67539.14">17692 13952 0,'0'0'16,"-18"0"-1,18 18 1,-17 0-16,17 35 15,0-18-15,0 71 16,0-71-16,0 88 16,0 19-1,0-125-15,0 1 0,17 35 16,36-36 0,-53-34-16,35-1 15,-17 0-15,17-52 16,-17-36-1,-18 88-15,0-52 16,-18 17 0,18 106 31,0-18-32,18-35-15,0 18 16,34-36-1,-34 0-15,35-34 16,-18 16 0,-17 1-1,-18 53 1,0 17 0,-18 88-1,18-105-15,-17 53 16,17-54-1,0 1-15,0 0 0</inkml:trace>
  <inkml:trace contextRef="#ctx0" brushRef="#br0" timeOffset="67703.92">18115 13776 0,'-18'0'0,"1"0"0,52 0 0,-88 0 16,36 18-16,-1-18 16,18 17-16</inkml:trace>
  <inkml:trace contextRef="#ctx0" brushRef="#br0" timeOffset="68020.89">18062 14393 0,'0'0'0,"-17"89"16,34-89-1,71-89 17,-70 54-32,70-88 15,-70 70-15,52-141 16,-70 53-1,0-1 1,-17 178 0,-18 87-1,35-70-15,0 106 16,0 17 0,0-141-16,0 1 0,0-1 15,17 0-15</inkml:trace>
  <inkml:trace contextRef="#ctx0" brushRef="#br0" timeOffset="68177.78">18150 13917 0,'0'0'15,"-17"35"-15,17-17 16,0 0-1,70-18 1,-34 0-16,-1 0 0</inkml:trace>
  <inkml:trace contextRef="#ctx0" brushRef="#br0" timeOffset="69337.91">18821 14429 0,'-18'-53'31,"124"-106"-16,-88 124-15,87-89 16,19-52 0,-71 35-1,-53 105-15,-18-34 16,-70 35 0,70 35-16,-70 35 15,-35 124 1,105-106-1,-17 88-15,35 53 16,0-141 0,53 70-16,17-17 15,-52-106 1,35 35 0,35-70-1,-35-36 1,-18-52-1,-35 105-15,0-70 16,-35 35 0,-18 71-1,-18 88 1,54 17 0,34-35-1,72-70 1,16-36-1,-87 1-15,70-54 16,0-35 0,-70 71-1,-18 35 17,-35 53-17,-1 35 1,19-53-16,17 18 15,0-35 1,0-53 0,17-54-1,-17 72-15,36-71 16,34-36 0,-52 106-16,17 1 15,-17 17-15,-18 17 0,35 19 16,-17-19-1,-18 72-15,0 16 16,-18-69 0,18 17-16,0-18 15</inkml:trace>
  <inkml:trace contextRef="#ctx0" brushRef="#br0" timeOffset="70039.58">20020 14287 0,'0'-35'32,"0"18"-32,18-54 15,-18-17 1,0 70-16,0-35 15,-88 36 1,17 70 0,18 52 15,53-69-31,0-19 0,0 36 16,18-18-1,-1-17-15,19-36 16,52-34-1,-53 16 1,0 1 0,-35 70-1,0 89 1,0-89-16,-17 89 16,-19 34-1,36-122-15,-35 52 16,0-53-1,17-53-15,1-17 16,-1-53 0,18 0 15,18 70-31,-1 0 0,19-17 16,69-88-1,1-1 1,18-35-1,-107 107-15,36-54 16,-35-35 0,-18 105-16,0-17 15,-18 71 1,18 0-16,-35 105 16,-18 89-1,35-159-15,18-18 0,-17 88 16,17-52-1</inkml:trace>
  <inkml:trace contextRef="#ctx0" brushRef="#br0" timeOffset="70487.82">20161 13935 0,'0'0'0,"0"35"15,0-17 1,88-36 0,18-35-1,53-35 1,-88 0 0,-54 52-1,-17 19-15,0 34 16,-35 54-1,-36 123 17,71-159-32,-17 89 0,17-1 15,0-88 17,35-70-17,0-35 1,-35 34-16,18 19 0,0-36 15,34 0 1,-34 71 0,-18 70-1,0-71-15,0 19 0,0-19 16,-18 19-16,1 34 16</inkml:trace>
  <inkml:trace contextRef="#ctx0" brushRef="#br0" timeOffset="70789.42">21325 13776 0,'0'0'0,"-17"-18"15,-54-17 1,18 35 0,-17 53-1,-18 70 1,52-87-16,19 17 0,-1 35 16,18 53-1,0-106-15,18-17 0,52 17 16,-52-17-16</inkml:trace>
  <inkml:trace contextRef="#ctx0" brushRef="#br0" timeOffset="71037.72">21749 13670 0,'0'0'0,"0"18"16,70 52-1,18 36 1,-70-71-16,17 71 16,-35 53-1,-17-124-15,-71 106 16,70-105-16</inkml:trace>
  <inkml:trace contextRef="#ctx0" brushRef="#br0" timeOffset="71221.86">22419 14358 0,'-18'0'0,"1"0"0,-1-18 15,0 1-15</inkml:trace>
  <inkml:trace contextRef="#ctx0" brushRef="#br0" timeOffset="72137.25">11977 15011 0,'0'0'0,"-35"0"15,-18 0 1,35-18-16,0 18 16,-70-18-16,-53-35 31,88 53-31,-88-52 16,88 34-16,0 0 0,-17-17 15,-36-36-15</inkml:trace>
  <inkml:trace contextRef="#ctx0" brushRef="#br0" timeOffset="72504.95">11183 15028 0,'-106'0'31,"212"0"-31,-300-17 32,194-1-17,18-88 1,-18 89-16,17-19 0,1 1 0,0 0 15,34-106 1,1 70 0,-35 71-16,17 0 15,54 88 1,-72-70-16,54 17 16,-54-17-16</inkml:trace>
  <inkml:trace contextRef="#ctx0" brushRef="#br0" timeOffset="81860.71">11148 15099 0,'17'-53'31,"36"-88"-15,0 17-1,0 19 1,-35 69-1,-18 19 1,-18 34 0,18 1-1,-53 70 1,36-53-16,-19 36 16,1-1-1,35-52 1,0-53-1,18 17-15,-1-35 16,19-70 0,-36 105-16,17 1 15,-17-1 1,-35 36 0,0 52-1,17-52-15,-17 35 16,-1 0-1,54-89 17,35-34-1,-35 34-31,-1-16 16,1 16-1,-36 72 16,-17 34-15,0-17 0,35 0-1,17-88 17,36-54-17,-35 37 1,0 34-1,-36 36 1,0 34 15,1-34-31,17 0 0,-18-1 16,0 36 0</inkml:trace>
  <inkml:trace contextRef="#ctx0" brushRef="#br0" timeOffset="86304.79">2681 13441 0,'0'0'0,"-18"17"0,-17 1 15,18 0-15,-160 105 16,142-88-16,17 1 15,-52 17-15,-89 123 16,141-123 0,-35 88-16,53 124 31,18-195-31,-18 1 0,53 52 16,88 71-1,-88-158-15,-18-1 0,71-18 16,106 1-1,-159-36-15,-18 18 0,0-17 16,0-1-16,124-88 16,-123 71-16,52-124 15,0-105 1,-70 193-16,-18-17 16,17 17-16,-17 1 0,0-1 0,-70-176 15,-1 177 1,1 17-16,17 53 15,-106 18-15,-88 87 16</inkml:trace>
  <inkml:trace contextRef="#ctx0" brushRef="#br0" timeOffset="93075.13">11342 11130 0,'-18'0'63,"18"18"-47,0-1 15,0 54-16,18-53-15,-1 35 16,19-18 0,-1-35-1,18-18 1,-35 18-16,-1-17 0,18-19 16,-17-52-1,-18 0 1,-35 17-1,17 71-15,-35-17 16,-17 34 15,52-17-31</inkml:trace>
  <inkml:trace contextRef="#ctx0" brushRef="#br0" timeOffset="93589.46">11007 11024 0,'35'71'31,"-35"-54"-31,-35-105 0,88 247 16,-53-141 0,0 35-1,0-18-15</inkml:trace>
  <inkml:trace contextRef="#ctx0" brushRef="#br0" timeOffset="94259.68">10319 11218 0,'-18'0'31,"53"-35"16,36-18-16,-53 53-15,17 53-1,-35-35-15,17 35 16,-34 70-1,17-105-15,-18 17 16,-17 36 0,35-54-1,35-34 17,36-19-17,-54 36-15</inkml:trace>
  <inkml:trace contextRef="#ctx0" brushRef="#br0" timeOffset="94689.24">9878 11042 0,'0'-35'32,"0"70"-32,17-106 15,1 71-15,0-17 16,17 17-1,-17 0-15,-1 0 0,1 17 16,0 1-16</inkml:trace>
  <inkml:trace contextRef="#ctx0" brushRef="#br0" timeOffset="94772.15">10054 11183 0,'-17'18'0,"34"-36"0,-52 71 15,17-53-15</inkml:trace>
  <inkml:trace contextRef="#ctx0" brushRef="#br0" timeOffset="94923.06">10142 11324 0,'0'0'0,"0"35"31,-70 1-16,52-19-15,-35 1 16</inkml:trace>
  <inkml:trace contextRef="#ctx0" brushRef="#br0" timeOffset="95439.12">9419 10954 0,'0'-18'0,"0"36"0,-17-18 31,17 53-15,0-18-16,0 18 16,0-18-16,0 18 15,17 0 1,-17-35-1,18-18-15,-1 0 32,1 0-32,17 0 15,-17 0-15,0 0 16,17 0 0,-17 17-16,-18 1 15,17 52 1,1 1-1,-1-18 1,1-18 0</inkml:trace>
  <inkml:trace contextRef="#ctx0" brushRef="#br0" timeOffset="99721.63">14587 11695 0,'-17'0'15,"17"-18"1,17 0 0,54-35-1,-53 53-15,-1-17 0,1 17 16,-1 0-16,89 0 16,-88 0-16,52 35 15,-34 18 1,-19-18-1,-17-17-15,0-1 0,0 19 0,-17-19 16,-19 107 0,-69 35-1,87-106-15,-17-18 0,-53 53 16,17 0 0,53-70-1,54-18 16,122-35-15,36-36 0,0 0-1,-141 71-15</inkml:trace>
  <inkml:trace contextRef="#ctx0" brushRef="#br0" timeOffset="100239.57">15064 10866 0,'17'0'0,"-34"17"47,17 54-16,-18-18-15,18 17 0,-18 1-1,18-36 1,0-17-1,18-1 1,53-17 0,52 0-1,0-17 1,-87-1-16,-19 18 0</inkml:trace>
  <inkml:trace contextRef="#ctx0" brushRef="#br0" timeOffset="100638.77">15416 10954 0,'0'0'0,"-17"-18"31,17 53 1,0 54-17,0-37-15,0 72 16,0 52 0,17-123-1,-17-70 32,0-19-16,0-34-15,0-18 0,0 52-16,0-34 15,0 34-15</inkml:trace>
  <inkml:trace contextRef="#ctx0" brushRef="#br0" timeOffset="101206.48">15699 11906 0,'-18'18'31,"36"-36"-31,-1 36 47,54-36-31,-54 18-16,72-17 15,16-19 1,-69 36-16,17-35 16</inkml:trace>
  <inkml:trace contextRef="#ctx0" brushRef="#br0" timeOffset="101489.59">16457 11448 0,'0'0'0,"0"17"15,0 1-15,0 0 16,35 70-1,-35 35 1,0 1 0,0-107-16,0 72 15,0-37 1,0-34-16</inkml:trace>
  <inkml:trace contextRef="#ctx0" brushRef="#br0" timeOffset="101857.34">16439 11095 0,'0'0'0,"-17"-18"31,193 89 0,89 140 0,-248-158-31,1 247 32,-106-88-17,-53 0 1</inkml:trace>
  <inkml:trace contextRef="#ctx0" brushRef="#br0" timeOffset="102259.1">14287 11395 0,'-17'17'0,"34"-34"0,-87 140 16,35-70-16,-1 123 15,-17 230 1,89-71 0,70-70-1,70-142 1,89-176 0,-195 18-16,18-18 15</inkml:trace>
  <inkml:trace contextRef="#ctx0" brushRef="#br0" timeOffset="103457.34">17586 11148 0,'0'-53'46,"0"88"-14,71 283-1,-36-54-15,-35-193-16,0 105 15,0-52 1,0-107-16,0 19 15,17-19 1,-17-34 15</inkml:trace>
  <inkml:trace contextRef="#ctx0" brushRef="#br0" timeOffset="104944.15">18133 11465 0,'0'-17'31,"17"-1"0,72 18-15,34 0 0,-17 53-1,-88-35-15,52 52 16,-52 1 0,-18-36-16,-36 18 15,-34 17 1,52-52-16,-35 0 15,18-18 17,17-53-17,36-18 1,35-35 0,-18 89-16,36-54 15,-36 54-15,53-54 16,18-17-1,-88 70-15,52-35 16,-34 0 0,-19 53-16</inkml:trace>
  <inkml:trace contextRef="#ctx0" brushRef="#br0" timeOffset="106075.18">18609 11430 0,'0'0'0,"-35"-53"16,17 35-16,18-17 16,0 0-1,-18 35-15,-34 70 32,-1 36-17,35-70 1,0 52-16,18-18 15,18-52 1,0-18-16,-1 0 0,1 0 16,70-35-1,0-54 1,0-16 0,-70 69-16,-18 1 0,0-18 15,-18-17 1,18 52-16,-17 18 0,-18 0 15,-89 71 1,18 52 0,53 0-1,53-87-15,0 17 16,71 0 0,-53-53-16,52 0 15,54-71 1,-54-17-1,-70 0 17,-70-18-17,-36 71 1,88 35-16,-88 17 16,-52 89-1,87 17 1,53 1-1,71-54 1,71-70 0,-89 0-16,88-35 15,54-71 1,-124 18 0,-71 0-1,0 53-15,-52-18 16,-89 18-1,124 35 1,-53 35-16,17 53 31</inkml:trace>
  <inkml:trace contextRef="#ctx0" brushRef="#br0" timeOffset="106473.11">19191 11853 0,'-35'71'15,"70"-142"-15,-17 54 47,229-318-16,-212 282-31,18-106 16,-35 106-16,-18-123 16,-36 34-1,19 125-15,-54 17 16,-52 123-1,105-70-15,-17 18 0,-36 158 16,36 53 0,141-105-1,-18-107 1</inkml:trace>
  <inkml:trace contextRef="#ctx0" brushRef="#br0" timeOffset="109437.75">14746 12259 0</inkml:trace>
  <inkml:trace contextRef="#ctx0" brushRef="#br0" timeOffset="112339.96">15381 10971 0,'0'18'1125,"0"0"-1047,-18-18-47,1 0 16</inkml:trace>
  <inkml:trace contextRef="#ctx0" brushRef="#br0" timeOffset="118339.16">9701 17039 0,'36'35'47,"34"36"-16,-52-53-31,35 35 0,-36-18 0,125 88 32,-125-105-32,54 52 15</inkml:trace>
  <inkml:trace contextRef="#ctx0" brushRef="#br0" timeOffset="118559.34">10160 17110 0,'0'0'0,"-53"0"16,0 35-1,-17 36 1,-1 52-1,0 18 17,54-106-32</inkml:trace>
  <inkml:trace contextRef="#ctx0" brushRef="#br0" timeOffset="119488.54">10266 17092 0,'0'-35'31,"0"17"-31,35-17 15,71 0 17,-71 35-32,36 0 15,35 53 1,-36 17 0,-70-52-16,0 52 15,-53 1 1,53-36-16,-17-17 0,-36 52 15,-18 36 1,71-88-16,-35 70 16,35-70-16,0 35 15,0-36-15,17 1 16,19-1-16,-1-17 0,71-17 16,123-71-1,-194 70 1,71-35-16,0 0 15,-53 53 17,-35 0-17,-36 0 17</inkml:trace>
  <inkml:trace contextRef="#ctx0" brushRef="#br0" timeOffset="121016">8290 16722 0,'0'17'235,"18"-17"-220,17 0 1,-17 0-1,-1-17-15,54 17 0,35 0 32,-36 0-17,-17 17 1</inkml:trace>
  <inkml:trace contextRef="#ctx0" brushRef="#br0" timeOffset="123174.15">10672 16369 0,'-18'18'63,"18"-1"-16,0-34 234,18 17-234,-1 17-32,-17 1 63,35 123-46,-35-88-17,18 53 1,-18-71-16,18 18 16,-1 0-1,1-53-15,17 17 16,18-34-1</inkml:trace>
  <inkml:trace contextRef="#ctx0" brushRef="#br0" timeOffset="123623.59">10495 16245 0,'-18'-17'31,"36"34"-31,-53-34 16,52 34 30,19-17-30,-19 0-16,19 0 16,-1-17-1,0-19 1,-52-16 0,-19 16-1,-34 19 1,17 17-1,35 17 17,18 36-17,35 0 1,18-18 0,-17-17-16</inkml:trace>
  <inkml:trace contextRef="#ctx0" brushRef="#br0" timeOffset="123924.26">12030 16157 0,'0'0'0,"-18"0"15,18-17-15,0-1 0,-35 18 16,-53 18-1,70-18-15</inkml:trace>
  <inkml:trace contextRef="#ctx0" brushRef="#br0" timeOffset="127807.89">6403 16704 0,'0'18'31,"35"-18"78,71 0-93,-71 0-1,1 0-15,16 0 0,-16 0 16,70 0 0,70 0-1,0 0 1,1 0 0,-124 0-16,105 0 15,36 0 1,-141 0-16,106-18 15,0 18 1,-71 0 0,18 0-1,-88 0-15,105 0 16,36-18 0,-124 18-16,36-17 15,-1 17 1,-52 0-1,17 0-15,36-18 16,17 18 0,18-18-1,-89 18-15,89-17 16,159-54 0,-54-17-1,72 0 1,-230 70-16,158-17 15,-105 17 1,-88 1-16,-54-19 16,54 19 77</inkml:trace>
  <inkml:trace contextRef="#ctx0" brushRef="#br0" timeOffset="132757.74">16916 15840 0,'-18'-18'63,"-70"-35"-32,70 53-31,1-17 0,-19-19 16,1 36-16,-53-53 15,-36 0 1,-17 0 0,106 36-16,0-1 0,-36-17 15,-158-18 1,35 0-1,-18 18 1,159 17-16,-106-17 16,-87-18-1,175 35-15,0 18 0,-105-35 16,-53 0 0,-1 35-1,-17 0 1,36 0 15,158 0-31,-106 17 16,-141 1-1,53 0 1,36 35 0,158-53-16,-106 35 15,-35-17 1,141-18-16,-70 0 15,-19 17 1,107-17-16,0 0 0,-71 18 16,-17-1-1,87 1-15,-70 17 16,71-35-16,-35 36 16,-36 17 15,88-36-31,1-17 0,-19 18 0,-70 35 31,89-53-31,-36 35 16,0 0-1,-18 36 1,71-53-16,-35 17 16,17 18-1,1-36-15,-18 19 16,-1-1-1,19 0 1,-19 0 0,19 1-1,-1 52 1,18-70-16,18 87 16,35 19-1,35 17 1,35 0 15,-105-106-31,88 89 16,70 52-1,-123-140-15,-18-1 0,54 18 16,140 35 0,35-35-1,125-36 1,-284-17-16,248 0 15,159-17 1,-389 17-16,1 0 0,228 0 16,107-35-1,-18-54 1,-335 54-16,229-71 16,53-70-1,-282 141-15,141-89 16,53-35 15,-247 124-31,70-35 16,-17-1-1,-89 53-15,1-35 16,-18-35 0,0 71-16,0-1 0,-53-70 15,-70-36 1,-36-17-1,-17 18 1,-1 17 0,124 88-16,-123-70 15,-212-18 1,317 71 0,-158 0-16</inkml:trace>
  <inkml:trace contextRef="#ctx0" brushRef="#br0" timeOffset="132973.81">17974 15752 0,'0'-53'32,"0"35"-32,0 89 0,-18-160 15</inkml:trace>
  <inkml:trace contextRef="#ctx0" brushRef="#br0" timeOffset="154108.67">7214 12929 0,'0'0'0,"159"0"0</inkml:trace>
  <inkml:trace contextRef="#ctx0" brushRef="#br0" timeOffset="154149.59">7726 12947 0,'159'18'15,"-318"-36"-15,600 18 16,-371 0-16,-17 0 0</inkml:trace>
  <inkml:trace contextRef="#ctx0" brushRef="#br0" timeOffset="154242.21">8784 12912 0,'0'0'0,"18"0"16,-1 0-16,1-18 0</inkml:trace>
  <inkml:trace contextRef="#ctx0" brushRef="#br0" timeOffset="155526.9">9190 12912 0,'0'0'0,"-88"105"31,-1-52-15,54-53-16,-18 36 15,0-1 1,36-35-16,-1 0 16,18-18-1,-18 1 1,1-72-1,17 72-15,-18-54 16,1 1 0,-1 34-1,18 19-15,0-1 16,0 53 15,0 18-15</inkml:trace>
  <inkml:trace contextRef="#ctx0" brushRef="#br0" timeOffset="156242.51">9384 11695 0,'-71'0'31</inkml:trace>
  <inkml:trace contextRef="#ctx0" brushRef="#br0" timeOffset="156325.54">9260 11747 0,'-53'71'15,"18"-36"-15,123-141 0,-211 283 0,123-124 16,-35 70-1,17 107 1,71-72 0</inkml:trace>
  <inkml:trace contextRef="#ctx0" brushRef="#br0" timeOffset="156541.85">9437 12594 0,'0'0'0,"141"-123"15,-123 87-15,34-34 16,54-142-1,-88 177-15,0-106 16,-36-18 0,0 124-16,-35-36 15,-70 1 1,88 70 0,-1-18-16,-34 18 0,-124 35 31,158-17-31,-52 35 15,35-18-15</inkml:trace>
  <inkml:trace contextRef="#ctx0" brushRef="#br0" timeOffset="164527.29">12030 12788 0,'0'0'0,"17"18"16,72 88 0,-72-89-16,1 1 0,52 35 15,71 17 1,-52-52-1,-36-36 1,-53 1-16,0-19 16,0-52-1,-18 53-15,18 17 16,-35-17-16,-36 35 16,-35 124-1,-35 70 1</inkml:trace>
  <inkml:trace contextRef="#ctx0" brushRef="#br0" timeOffset="174177.74">21467 8096 0,'0'-17'62,"-36"-1"-46,36 0-16,-53 1 15,-17-19 1,-36 19 0,71 34-16,17-17 15,-53 36-15,36-19 0,-71 124 16,36 18 0,52-18 15,53-70-16,-17-71-15,70 17 16,89-34 0,-124-1-16,123-35 15,-53 0 1,-105-17 0,-36-36-1,1 71-15,-36-36 16,18 54-16,17-1 0,-35 0 15,-18 18 1</inkml:trace>
  <inkml:trace contextRef="#ctx0" brushRef="#br0" timeOffset="174509.61">21907 7761 0,'0'0'0,"-52"0"15,34 35 1,-35 106-1,-18 54 1,1 34 0,70-176-1,-18 105-15,36-16 16,0-125 0,34 36-16,72-53 15</inkml:trace>
  <inkml:trace contextRef="#ctx0" brushRef="#br0" timeOffset="175059.46">22102 8184 0,'0'0'16,"-53"-17"-16,53-1 16,53 1 15,-36 17-31,1 0 0,35-18 15,53 36 1,-71-1-16,18 18 16,-36 36-1,-17-53-15,-17 35 16,-36-1 0,18-16-1,17-19 1,36-17 15,52 36-15,1-1-1,-18 18 1,-53-36 0,17 1-16,-34 35 31,-1-35-31,-70 35 15,-18-36 1,35-34-16</inkml:trace>
  <inkml:trace contextRef="#ctx0" brushRef="#br0" timeOffset="175493.89">22719 8255 0,'-18'-18'16,"36"36"-16,17-71 15,-17 53-15,-1-18 0,54 1 16,35 34 0,-89 1-16,19 35 15,-36-35-15,0 52 16,0-35-16,-53 54 16,35-72-16,-52 89 15,-36 35 1,88-105-16,1-1 0,-19 0 15,36 0-15,-17 18 16,52-35 0,53-36-1,53-17 1,-106 17 0,1 1-16</inkml:trace>
  <inkml:trace contextRef="#ctx0" brushRef="#br0" timeOffset="175866.05">22684 7814 0,'176'123'32,"-123"-87"-32,-282-195 0,775 494 31,-475-300-31,-18 1 0,106 87 15,-36 54 1,-123-125-16,-18 90 16,-105 69-1,70-158-15,18-18 0,-71 36 16,-35 35 0,123-89-16,1-17 0</inkml:trace>
  <inkml:trace contextRef="#ctx0" brushRef="#br0" timeOffset="176093.25">24977 9384 0,'0'0'0,"-18"18"15,0-36 1,1 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2T15:08:4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12012 7320 0,'0'0'0,"124"18"15,34 17 1,-105-35-16,106 0 16,-88 0-16,123 0 15,88-18 1,-212 18-16,1 0 0,193-35 15,125 17 1,-1 18 0,-18 18-1,-299-18 1,193 18-16,89-18 16,-283-18-1,283 0 1,-18 1-1,-17 17 1,-18 17 0,-230-17-16,160 0 15,34 18 1,-211-18-16,18 0 0,87 0 16,54-18-1,-159 18-15,-18 0 16,36 0-16,52-17 15,-105 17-15,17 0 0,0 0 16,-17 0-16,0 0 16,17-18-16,18 18 15,-35 0 1,-1 0-16,1-17 0,35 17 16,35-18 15,-70 18-31,-1-18 0,36 18 15,35-17 1,-70 17-16,17 0 16,18 0-1,-18 0 1,1 0 0,-19 0-16,-17-18 0,18 18 15,0 0-15,52 0 16,-52 0-16,35 0 15,17 18 1,-34-18 0,-19 0-16</inkml:trace>
  <inkml:trace contextRef="#ctx0" brushRef="#br0" timeOffset="6706.07">15769 9225 0,'0'-18'0,"-17"18"15,-19-17 1,19 17-1,-1 0-15,0 0 16,-35 53 0,18 0-1,17 35 1,1 18 15,34-36-15,1-52-16,17 17 15,89-52 1,-18-54 0,-18-17-1,-70 53-15,-1-18 16,-34-18 0,-1 71-16,-53-35 15,-52 17 1,88 18-16</inkml:trace>
  <inkml:trace contextRef="#ctx0" brushRef="#br0" timeOffset="7283.62">16281 9102 0,'0'17'16,"0"19"15,17 34-16,-17-52-15,18 70 16,-18 35 0,0-52-1,0-36 1</inkml:trace>
  <inkml:trace contextRef="#ctx0" brushRef="#br0" timeOffset="7934.09">17022 9084 0,'0'-18'31,"70"1"0,-17 17-15,-35 0-1,-1 0-15,1 17 0,-18 19 16,0-19 0,-18 54-16,-35-1 31,36-52-31,-19 35 15,19-18 1,17-17 0,0 0-1,53-18 1,53-36 0,-71 36-16</inkml:trace>
  <inkml:trace contextRef="#ctx0" brushRef="#br0" timeOffset="8616.58">17868 9066 0,'0'-35'31,"106"0"0,-18 35-15,-70 0-16,17 17 16,-17 19-1,-18-19-15,0 1 0,-36 17 16,-16 18 0,34-53-16,-17 18 15,35-1 1,17 1 15,54 0-15,-18 17-1,-18 0 17,-35 1-32,-18-1 31,18-17-31,-17-18 0,-19 17 15,-52-17 1,35-17-16</inkml:trace>
  <inkml:trace contextRef="#ctx0" brushRef="#br0" timeOffset="9054.31">18715 8943 0,'0'0'0,"-18"0"31,1 0-16,17 18 1,0 17 0,0 53-1,0-70-15,0-1 0,-18 36 16,18-18 0,0-17-1,53-18 1,-36 0-16,1 0 0,17 0 15,18 0 1,-53 35 0,0 36-1,-17 0 1,-1-1 0,18-52-1</inkml:trace>
  <inkml:trace contextRef="#ctx0" brushRef="#br0" timeOffset="9600.28">19491 9031 0,'0'0'0,"-18"0"16,54-18 30,17 1-30,-36 17 0,-70 17 15,-53 19-15,71-19-16,-35 19 15,34 17 1,36-18-1,36 0 1,-19-35-16,71 35 16,1 1-1,-54-1 1,-35 18 0,-35-18 15,-89 0-16,36-35-15</inkml:trace>
  <inkml:trace contextRef="#ctx0" brushRef="#br0" timeOffset="10022.5">20232 8890 0,'0'0'0,"-88"35"31,88-17-31,-53 52 15,0 19 1,53-54-16,-18 53 16,36 0-1,-18-70-15,70 35 16,36-35 0,18-54-1,-36-17 1,-71 36-16,1-19 15,-53 1 1,0 17-16,17 18 0,-70 0 16,-36 36-1,89-36 1</inkml:trace>
  <inkml:trace contextRef="#ctx0" brushRef="#br0" timeOffset="10200.95">21590 9437 0,'0'0'0,"0"17"16,-18-17 15</inkml:trace>
  <inkml:trace contextRef="#ctx0" brushRef="#br0" timeOffset="15620.28">15434 7479 0,'0'18'156,"-18"-18"-46</inkml:trace>
  <inkml:trace contextRef="#ctx0" brushRef="#br0" timeOffset="16786.54">17339 11218 0,'0'18'63,"-18"88"-48,-17 35 1,0 53-1,17-35 1,18-71 0,0-70-16,35 17 15,36-18 17</inkml:trace>
  <inkml:trace contextRef="#ctx0" brushRef="#br0" timeOffset="17184.3">17110 11342 0,'-36'0'31,"72"0"-31,-72-18 47,72-17-16,-36 17-31,17 1 0,19-36 16,34-36-1,-35 37 1,1 52 0,-19 17-1,1 18 1,-18-17-16,35 17 16,-17 1-1</inkml:trace>
  <inkml:trace contextRef="#ctx0" brushRef="#br0" timeOffset="18966.95">16192 11483 0,'0'0'0,"-17"-18"16,-1 1 0,18-1-1,35-17-15,18-36 16,-35 54 0,17-19-1,-17-17 1,0 53-16,-18-17 15,17 17 32,-17 17-31,0 1 15,18 17-15,-18-17-1,18 0-15,-18-1 0</inkml:trace>
  <inkml:trace contextRef="#ctx0" brushRef="#br0" timeOffset="19400.77">16563 11289 0,'-18'-18'32,"1"54"-17,-1 34 17,0-35-32,1 1 0,-1-1 0,18 0 15,-70 177 1,52-177-16,0 106 15,1 18 1,17-141-16,17 17 16,36-17-1,-35-18-15,35 0 16</inkml:trace>
  <inkml:trace contextRef="#ctx0" brushRef="#br0" timeOffset="20220.52">16404 11236 0,'-17'35'16,"-1"-35"15,0 18 47,-17 17-46,0 18-17,17-53-15,-35 53 16,0 18-1,18-19 1,35-34 0,0-36 15,35-17-15,-35 18-1,18-1-15,-1-17 16,1-1-16,35-34 15,53-71 1,-71 105-16,18-17 16,0 18-1,0 106 1,-53-54-16,18 19 16,-18-19-16,17 19 0,36 105 15,-53-124-15,35 54 16,-35-53-16,36-1 15</inkml:trace>
  <inkml:trace contextRef="#ctx0" brushRef="#br0" timeOffset="23220">18027 10566 0,'-35'0'31</inkml:trace>
  <inkml:trace contextRef="#ctx0" brushRef="#br0" timeOffset="25585.56">19756 10619 0,'0'35'31,"0"-70"-31,-18 70 641,18-53-235,-18 18 94,1 0-390,17-17-1,0-1 0</inkml:trace>
  <inkml:trace contextRef="#ctx0" brushRef="#br0" timeOffset="31251.62">18503 12859 0,'0'0'0,"0"17"79,-17-17-17,-54-17-46,53 17-1,-87-18-15,-90 0 32,125 18-32,-1 0 0,-87 0 15,69-17-15,-299 17 16,-17-35-1,-36 17 1,17 18 0,319 0-16,-213 0 15,-35 18 1,283-18-16,-1 0 0,-105 0 16,35 0-1,70-18 1,53 18-16,1-18 15,-1 18 1</inkml:trace>
  <inkml:trace contextRef="#ctx0" brushRef="#br0" timeOffset="32203.63">14975 12435 0,'-53'-17'15,"106"34"-15,-123-34 0,35 17 32,17 0-17,-35 17 1,0 36-1,0 18 1,36-53-16,-36 34 16,0 19-1,35-71-15,-17 53 16,17-18 0,1-17-1,34-18 1,18 17-1,-17-17-15,-18 18 16,35-18-16,71 18 16,0-1-1,-18 19 17,-70-36-32,-1 0 0,1 17 15,0-17-15,-1 0 16,1 0-1,-18-17 1,18-19 0,-1 19-1,1-19 1,-18 19-16,0-18 16,0-36-1,0 53-15,-18 18 0,18-35 16,-17-35-1,-1 52-15,0 0 16,1-17 0,-1 17-1,0 18 1,18 18-16,-17 0 16,-36 52-1,18-52-15,17 17 0,-53 53 16,-17 0-1,71-88-15,17 18 0,-18-18 16,0 18 0,18-36-1,0-17 1,0 17-16,18 1 0,17-54 16,-17 53-16,35-52 15,0 17 1</inkml:trace>
  <inkml:trace contextRef="#ctx0" brushRef="#br0" timeOffset="32385.24">14640 12806 0,'0'-18'31,"18"18"-31,0-35 16,52-53 0,-52 70-16</inkml:trace>
  <inkml:trace contextRef="#ctx0" brushRef="#br0" timeOffset="43130.95">18944 14270 0,'71'0'16,"17"-18"-1,-53 18-15,53-35 16,53 17 0,-70 1 15,-53 17-15,-18 17 327</inkml:trace>
  <inkml:trace contextRef="#ctx0" brushRef="#br0" timeOffset="47841.37">15540 16016 0,'-35'0'32,"17"0"-17,-17 0 1,-36 0-1,53 0-15,-70 0 16,-35 53 0,70-35-16,18-1 0,-54 19 15,-105 105 1,71 0 0,-1 35-1,107-141-15,-71 107 16,-1 52-1,72-141-15,-19 52 16,19 72 0,34-71 15,72-1-15,-54-69-16,53 70 15,89 17 1,-142-88-16,18-17 0,35 35 15,-35-36-15,0-17 0,88 36 16,53-54 0,-141 0-16,70 1 15,-70-1-15,0 1 0,53-19 16,88-52 0,-141 70-16,70-70 15,18-71 1,-123 124-16,-18-124 15,-53-105 1,36 193 0,-54-140-16,-88-1 31,124 177-31,-36-1 0,-52 1 16,-300 35-1,317 18-15,-159 17 16,36 0-16</inkml:trace>
  <inkml:trace contextRef="#ctx0" brushRef="#br0" timeOffset="50736.79">12171 6879 0,'-18'0'15</inkml:trace>
  <inkml:trace contextRef="#ctx0" brushRef="#br0" timeOffset="50835.6">11994 7179 0,'-52'159'16,"104"-318"-16,-281 706 16,70-177-1,36-105 1,88-159-16</inkml:trace>
  <inkml:trace contextRef="#ctx0" brushRef="#br0" timeOffset="51336.36">11483 7691 0,'18'-18'0,"34"-35"16,107-106-1,-124 106-15,89-88 16,-89 88-16,71-70 15,-18 17 1,-17 53 0,-54 53-1,19 18 1,-1 140 0,-35-122-16,0 105 15,0 18 1,0-124-16</inkml:trace>
  <inkml:trace contextRef="#ctx0" brushRef="#br0" timeOffset="55258.01">12929 16669 0,'-53'-18'31,"36"0"-15,-1 1 0,-17-1-1,0 1 1,-1-1 0,19 0-16,-36 1 15,-53-19 1,88 36-16,-88 0 15,-17 0 1,88 18 0,-1-18-16,-17 18 0,-88 17 31,124-35-31,-19 18 16,-34 34-1,52 1 1,1 53-1,17-71-15,0 71 16,0 53 0,0-124-16,0 36 15,17 17 1,-17-70-16,0-1 16,0 19-16,0-19 0,18 36 15,-18-35-15,18 17 16,17 18-1,-35-35-15,17-1 16,1 19-16,35 17 31,-53-36-31,18 1 0,17-1 16,18 36 0,-53-35-16,53 0 15,17 35 1,-17-36-1,0 1 1,0-1 0,0-17-1,-35 0-15,35 0 16,17 0 0,-52 0-16,52-17 15,1-1 1,-1-17-1,-17 17 1,-17 1 0,-1-19 15,-18 36-31,1-35 16,17 0-1,1 0 1,-19-18-1,1 17 1,-18-34 0,0 34-1,-18-52 1,18 71-16,-17-19 16,17-17-16,-18-35 15,18 53-15,-18-18 16,-17-17-1,35 52 1,-18 0-16,1-17 0,-18 0 31,-18-18-15,-18 17 0,53 19-16,-52 17 15,-36 0 1,71 0-16,0 0 0,-36 17 15,-105 19 1,70-19 0,53-17-1,35 18-15,1-18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ACF8-790E-2F54-6E9C-81772AD64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16626-8C3E-FCEC-095E-5BB62AF38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1A47-53EA-C050-DF6F-EF405EF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5B1A-42F8-684C-B5C5-CEDF2641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65E5-EC3F-0584-EBBC-8867BCB7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1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B507-D2A7-CED7-5E4C-AC938F4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9812B-AE00-227F-4F0A-CC2ED9813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9AD0-63DB-74E7-FCDC-4FCD3E9C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6293-E02D-FA31-DB1B-4BDC3987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286E-12B7-EFA3-589A-6A85B463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71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5C6C7-390D-7810-AC24-7CD17B2A9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71C7-1295-D41B-C751-E1485C7A4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CC0E-7799-02D2-3E4C-B97C7F67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7FFD-F736-369E-52B3-31732F30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EEEF-C414-104A-E6D1-02B7C670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9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A61-34B7-2244-1097-6277823E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B3E9-4EC3-C37A-C3A4-84806CA9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EEDB-C0CD-7E8A-AAF1-C0CD2AA6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5F64-7C19-A853-B362-EA30F017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834A-E49D-2A60-7CF5-AFDA97C5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0717-DA80-542D-1867-9F82339A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3632-5C30-3D4B-A537-48F71E0F7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53B7-6BD2-9888-40A0-560F9B2D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56EB-FCE4-2BCD-B757-E3058E3A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5AAA-549C-0686-FC6C-7B943C79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67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F2E5-5A70-7B12-507D-0DF26EF9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4D06-B24E-E2BE-3CA9-159096FE4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4CB87-AB88-E2D0-0156-2B53C2D1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AB74F-E358-81DC-B39E-8194071E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8CE7-A4ED-BE78-98C3-22066AC4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79656-3214-A39B-199E-9542552D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C380-4BFD-2086-112C-139C6A89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2B36-5773-0069-38DC-1C231792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E3226-BB7A-0882-C5F6-96DDC8E9E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5B37F-D5EF-C461-CACA-D7E17E987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AB921-7F1A-D9CB-1463-46724136A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0D7CD-C4A3-DAB3-CF9A-C9E6059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0EBE5-8B1F-0872-0516-309908BD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EFD81-BB63-F0A1-8A4C-A1F626CF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2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4B2F-AC23-5767-82F4-7B7EEDEC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28BE3-07EE-ED90-5515-9F8D941E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5CEC5-F8E7-0E7A-0B4D-C8AE986C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B94ED-2150-625F-2B76-5438C725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7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51182-AF5D-1D4C-5210-34B581C0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07FD1-FFDF-613F-BCF0-98D42BB8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D50C3-4FF1-BF50-7770-59D9CEFB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9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469C-0932-612E-367E-6653FE50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97AB-FF7C-59D3-A3F3-51613F0A9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FF569-A2C5-EE4D-99C2-7CF0299D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4578A-3E7A-A01B-8569-6F0DABC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DC38D-8F9A-0B7E-144A-A05171CF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0DB7D-D227-3663-478F-6EE3E65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23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92BA-FFF1-E2BA-ACCF-38D9DA5A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087CC-E56A-0AA1-51B4-A87AFE1EE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43DB2-1511-A138-BD3E-01B20A73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FECA-D19C-CDCC-BFAA-D1A76C54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5251-D3D9-E5D6-66AF-CDBD1A1E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EDD58-2995-4BA4-2AF4-30F0E158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2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D82A7-78E8-D466-6739-7C5564FB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621A8-5F23-3F57-958C-C31C4BA6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FCD2A-E44B-983C-A01E-D2E172A1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C1C9A-3801-40F7-94A5-ED43A11FC230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B297-7901-06F3-7266-80C4935EA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B23AA-8C0A-2E66-3D6B-941177335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E6742-3578-43EB-A143-59B7C7FF71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85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4.xml"/><Relationship Id="rId7" Type="http://schemas.openxmlformats.org/officeDocument/2006/relationships/customXml" Target="../ink/ink10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34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customXml" Target="../ink/ink17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hyperlink" Target="https://codeforces.com/blog/entry/9447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deforces.com/blog/entry/73490" TargetMode="External"/><Relationship Id="rId5" Type="http://schemas.openxmlformats.org/officeDocument/2006/relationships/hyperlink" Target="https://codeforces.com/blog/entry/95490" TargetMode="External"/><Relationship Id="rId4" Type="http://schemas.openxmlformats.org/officeDocument/2006/relationships/hyperlink" Target="https://codeforces.com/blog/entry/218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FEED5-4FD0-53DF-5EDA-B87E3BB4B55E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 Manipulation, Bit Masking, Bitsets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12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5C1506D-EE80-70DE-5607-7EF455BD7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279" b="10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F5948-9FF1-0025-BE2C-45570DAF4CD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Solution to the previous question through Bit Manipulation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98E90FB-4A5A-CE2A-74C5-544E3FFC52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4097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BC87EA-CAB2-65EA-6812-40ACF7832C31}"/>
                  </a:ext>
                </a:extLst>
              </p14:cNvPr>
              <p14:cNvContentPartPr/>
              <p14:nvPr/>
            </p14:nvContentPartPr>
            <p14:xfrm>
              <a:off x="749160" y="2793960"/>
              <a:ext cx="8242920" cy="358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BC87EA-CAB2-65EA-6812-40ACF7832C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800" y="2784600"/>
                <a:ext cx="8261640" cy="36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131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F938E-CDE7-2BE8-4ADD-3D8DC86B3493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Sets represented as integers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8EF72-3FCF-EA1B-746A-ECF166CFA64B}"/>
              </a:ext>
            </a:extLst>
          </p:cNvPr>
          <p:cNvSpPr txBox="1"/>
          <p:nvPr/>
        </p:nvSpPr>
        <p:spPr>
          <a:xfrm>
            <a:off x="4328435" y="1926266"/>
            <a:ext cx="2654894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9576">
              <a:spcAft>
                <a:spcPts val="600"/>
              </a:spcAft>
            </a:pPr>
            <a:r>
              <a:rPr lang="en-IN" sz="41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= {2, 3, 5}</a:t>
            </a:r>
            <a:endParaRPr lang="en-I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4CF78-E339-2DA7-BCA0-C6FAC94BED7F}"/>
              </a:ext>
            </a:extLst>
          </p:cNvPr>
          <p:cNvSpPr txBox="1"/>
          <p:nvPr/>
        </p:nvSpPr>
        <p:spPr>
          <a:xfrm>
            <a:off x="4328435" y="3374655"/>
            <a:ext cx="3454792" cy="31024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79576">
              <a:spcAft>
                <a:spcPts val="600"/>
              </a:spcAft>
            </a:pPr>
            <a:r>
              <a:rPr lang="en-IN" sz="361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IN" sz="36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0011010…</a:t>
            </a:r>
            <a:br>
              <a:rPr lang="en-IN" sz="36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36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179576">
              <a:spcAft>
                <a:spcPts val="600"/>
              </a:spcAft>
            </a:pPr>
            <a:r>
              <a:rPr lang="en-IN" sz="36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= (101100)</a:t>
            </a:r>
            <a:r>
              <a:rPr lang="en-IN" sz="3612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</a:p>
          <a:p>
            <a:pPr defTabSz="1179576">
              <a:spcAft>
                <a:spcPts val="600"/>
              </a:spcAft>
            </a:pPr>
            <a:endParaRPr lang="en-IN" sz="36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1179576">
              <a:spcAft>
                <a:spcPts val="600"/>
              </a:spcAft>
            </a:pPr>
            <a:r>
              <a:rPr lang="en-IN" sz="36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= (44)</a:t>
            </a:r>
            <a:r>
              <a:rPr lang="en-IN" sz="3612" kern="1200" baseline="-25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IN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7CA525-511E-501E-28B7-1D796BAF71B9}"/>
                  </a:ext>
                </a:extLst>
              </p14:cNvPr>
              <p14:cNvContentPartPr/>
              <p14:nvPr/>
            </p14:nvContentPartPr>
            <p14:xfrm>
              <a:off x="4121280" y="2476440"/>
              <a:ext cx="3651480" cy="398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7CA525-511E-501E-28B7-1D796BAF7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1920" y="2467080"/>
                <a:ext cx="3670200" cy="40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7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2F76-B8AB-2CBB-680F-12D048251926}"/>
              </a:ext>
            </a:extLst>
          </p:cNvPr>
          <p:cNvSpPr txBox="1"/>
          <p:nvPr/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Operations on Set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B7CB953-432B-9AB2-D74D-74581F8CF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0611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452D4A-D7B5-7802-CC44-400197A921BD}"/>
                  </a:ext>
                </a:extLst>
              </p14:cNvPr>
              <p14:cNvContentPartPr/>
              <p14:nvPr/>
            </p14:nvContentPartPr>
            <p14:xfrm>
              <a:off x="5676840" y="806400"/>
              <a:ext cx="5734440" cy="484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452D4A-D7B5-7802-CC44-400197A921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67480" y="797040"/>
                <a:ext cx="5753160" cy="48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72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D0341-CB59-E865-6831-E847012DA695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Subsets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244F3-882C-745D-8197-EAE6BA23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99796"/>
            <a:ext cx="5614416" cy="2891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F008E-9A67-BC5F-795F-D3665BC5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73499"/>
            <a:ext cx="5614416" cy="23440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D3CDDF-BECD-D41C-00BA-6B06158F7481}"/>
                  </a:ext>
                </a:extLst>
              </p14:cNvPr>
              <p14:cNvContentPartPr/>
              <p14:nvPr/>
            </p14:nvContentPartPr>
            <p14:xfrm>
              <a:off x="1600200" y="2451240"/>
              <a:ext cx="6579000" cy="375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D3CDDF-BECD-D41C-00BA-6B06158F74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0840" y="2441880"/>
                <a:ext cx="6597720" cy="37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28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F6D494-6B21-8528-C6D6-EEF311D5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1215999"/>
            <a:ext cx="4576887" cy="4426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71275A-822C-C4E8-D67F-43914162C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453" y="1215999"/>
            <a:ext cx="4576887" cy="4271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6AAF8F-2DA0-587F-0194-CBB9B93C6E52}"/>
                  </a:ext>
                </a:extLst>
              </p14:cNvPr>
              <p14:cNvContentPartPr/>
              <p14:nvPr/>
            </p14:nvContentPartPr>
            <p14:xfrm>
              <a:off x="1917720" y="711360"/>
              <a:ext cx="8064720" cy="559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6AAF8F-2DA0-587F-0194-CBB9B93C6E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8360" y="702000"/>
                <a:ext cx="8083440" cy="56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06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0E4A4-343D-3114-C94E-91CD2E3C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985"/>
            <a:ext cx="12192000" cy="411700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2942A2-420E-127D-791F-B3ACF909CE76}"/>
                  </a:ext>
                </a:extLst>
              </p14:cNvPr>
              <p14:cNvContentPartPr/>
              <p14:nvPr/>
            </p14:nvContentPartPr>
            <p14:xfrm>
              <a:off x="4730760" y="260280"/>
              <a:ext cx="7004520" cy="433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2942A2-420E-127D-791F-B3ACF909CE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1400" y="250920"/>
                <a:ext cx="7023240" cy="434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42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04D8B-5655-D8D2-7346-73D57717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80521"/>
            <a:ext cx="11907912" cy="64969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910BB2-1C8D-A518-7D5D-55E52C9A5729}"/>
                  </a:ext>
                </a:extLst>
              </p14:cNvPr>
              <p14:cNvContentPartPr/>
              <p14:nvPr/>
            </p14:nvContentPartPr>
            <p14:xfrm>
              <a:off x="1917720" y="831960"/>
              <a:ext cx="1270440" cy="75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910BB2-1C8D-A518-7D5D-55E52C9A57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8360" y="822600"/>
                <a:ext cx="1289160" cy="7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27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0B161-365C-CCFC-5255-06851F96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937865"/>
            <a:ext cx="11974596" cy="49822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FB981-7AFE-06C0-8F26-83A57828346C}"/>
                  </a:ext>
                </a:extLst>
              </p14:cNvPr>
              <p14:cNvContentPartPr/>
              <p14:nvPr/>
            </p14:nvContentPartPr>
            <p14:xfrm>
              <a:off x="1339920" y="1631880"/>
              <a:ext cx="4146840" cy="153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FB981-7AFE-06C0-8F26-83A5782834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560" y="1622520"/>
                <a:ext cx="416556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51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7D19AB-8799-9451-7F4D-AA78D1D0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299601"/>
            <a:ext cx="9202434" cy="62587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7CC60E-5ECF-2C0C-2993-201F0F604D78}"/>
                  </a:ext>
                </a:extLst>
              </p14:cNvPr>
              <p14:cNvContentPartPr/>
              <p14:nvPr/>
            </p14:nvContentPartPr>
            <p14:xfrm>
              <a:off x="2476440" y="2451240"/>
              <a:ext cx="8839440" cy="411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7CC60E-5ECF-2C0C-2993-201F0F604D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080" y="2441880"/>
                <a:ext cx="8858160" cy="41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79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4A025-B3D3-63E7-CD3D-5DCC39546CA0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Bitsets</a:t>
            </a:r>
          </a:p>
        </p:txBody>
      </p:sp>
      <p:graphicFrame>
        <p:nvGraphicFramePr>
          <p:cNvPr id="38" name="TextBox 2">
            <a:extLst>
              <a:ext uri="{FF2B5EF4-FFF2-40B4-BE49-F238E27FC236}">
                <a16:creationId xmlns:a16="http://schemas.microsoft.com/office/drawing/2014/main" id="{D457F37D-BE01-9DE1-9127-EEE37AB251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277456"/>
              </p:ext>
            </p:extLst>
          </p:nvPr>
        </p:nvGraphicFramePr>
        <p:xfrm>
          <a:off x="840703" y="2051989"/>
          <a:ext cx="10889182" cy="150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37FBCC6-F2E0-D120-D27E-9A47F466EDD7}"/>
              </a:ext>
            </a:extLst>
          </p:cNvPr>
          <p:cNvGrpSpPr/>
          <p:nvPr/>
        </p:nvGrpSpPr>
        <p:grpSpPr>
          <a:xfrm>
            <a:off x="840702" y="3514469"/>
            <a:ext cx="10889181" cy="1053478"/>
            <a:chOff x="819587" y="1467481"/>
            <a:chExt cx="9288654" cy="12578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6B3676D-E8FB-FA89-8798-6434F60D2014}"/>
                </a:ext>
              </a:extLst>
            </p:cNvPr>
            <p:cNvSpPr/>
            <p:nvPr/>
          </p:nvSpPr>
          <p:spPr>
            <a:xfrm>
              <a:off x="819587" y="1467481"/>
              <a:ext cx="9288654" cy="12578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221807"/>
                <a:satOff val="-9246"/>
                <a:lumOff val="-14805"/>
                <a:alphaOff val="0"/>
              </a:schemeClr>
            </a:fillRef>
            <a:effectRef idx="0">
              <a:schemeClr val="accent2">
                <a:hueOff val="3221807"/>
                <a:satOff val="-9246"/>
                <a:lumOff val="-1480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D74D9F6-9915-F255-E2EA-17431275BC7E}"/>
                </a:ext>
              </a:extLst>
            </p:cNvPr>
            <p:cNvSpPr txBox="1"/>
            <p:nvPr/>
          </p:nvSpPr>
          <p:spPr>
            <a:xfrm>
              <a:off x="856428" y="1504322"/>
              <a:ext cx="7577788" cy="1184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What is </a:t>
              </a:r>
              <a:r>
                <a:rPr lang="en-US" sz="3300" kern="1200" dirty="0" err="1"/>
                <a:t>bitset</a:t>
              </a:r>
              <a:r>
                <a:rPr lang="en-US" sz="3300" kern="1200" dirty="0"/>
                <a:t>?</a:t>
              </a:r>
            </a:p>
          </p:txBody>
        </p:sp>
      </p:grp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D649ABB4-A51F-FBDA-8394-E3D4F8D1A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696715"/>
              </p:ext>
            </p:extLst>
          </p:nvPr>
        </p:nvGraphicFramePr>
        <p:xfrm>
          <a:off x="732547" y="404169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39B3BF2-53D9-4E69-EEFC-DED162BABA44}"/>
              </a:ext>
            </a:extLst>
          </p:cNvPr>
          <p:cNvGrpSpPr/>
          <p:nvPr/>
        </p:nvGrpSpPr>
        <p:grpSpPr>
          <a:xfrm>
            <a:off x="871773" y="4863224"/>
            <a:ext cx="9288654" cy="1257841"/>
            <a:chOff x="1639174" y="2934963"/>
            <a:chExt cx="9288654" cy="125784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6F8E9BB-C614-BF98-4F2E-D447A373FB7D}"/>
                </a:ext>
              </a:extLst>
            </p:cNvPr>
            <p:cNvSpPr/>
            <p:nvPr/>
          </p:nvSpPr>
          <p:spPr>
            <a:xfrm>
              <a:off x="1639174" y="2934963"/>
              <a:ext cx="9288654" cy="12578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6443614"/>
                <a:satOff val="-18493"/>
                <a:lumOff val="-29609"/>
                <a:alphaOff val="0"/>
              </a:schemeClr>
            </a:fillRef>
            <a:effectRef idx="0">
              <a:schemeClr val="accent2">
                <a:hueOff val="6443614"/>
                <a:satOff val="-18493"/>
                <a:lumOff val="-296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DB91D942-2D36-DAEB-A4B6-47D44DDEBF22}"/>
                </a:ext>
              </a:extLst>
            </p:cNvPr>
            <p:cNvSpPr txBox="1"/>
            <p:nvPr/>
          </p:nvSpPr>
          <p:spPr>
            <a:xfrm>
              <a:off x="1676015" y="2971804"/>
              <a:ext cx="7577788" cy="11841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marL="0" lvl="0" indent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/>
                <a:t>Difference Between Boolean Array and </a:t>
              </a:r>
              <a:r>
                <a:rPr lang="en-US" sz="3300" kern="1200" dirty="0" err="1"/>
                <a:t>Bitsets</a:t>
              </a:r>
              <a:endParaRPr lang="en-US" sz="3300" kern="12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0AD9DB-8669-EB0C-8DF6-41306E357498}"/>
                  </a:ext>
                </a:extLst>
              </p14:cNvPr>
              <p14:cNvContentPartPr/>
              <p14:nvPr/>
            </p14:nvContentPartPr>
            <p14:xfrm>
              <a:off x="1225440" y="3251160"/>
              <a:ext cx="9932040" cy="299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0AD9DB-8669-EB0C-8DF6-41306E3574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6080" y="3241800"/>
                <a:ext cx="9950760" cy="30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40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09963-00E3-12F2-72C2-9C399E8E878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Bit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BE392-DCD1-4321-313F-B775B07C11BC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Binary Representation – 29 = (11101)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Boolean Operators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&amp;&amp; (and)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|| (or)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!  (not)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Bitwise Operators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&amp; (Bitwise And)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| (Bitwise Or)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^ (Bitwise XOR)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~ (Bitwise Inversion)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&gt;&gt; (Right Shift)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&lt;&lt; (Left Shift)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C4F892-0E51-3425-0801-4141E66515FA}"/>
                  </a:ext>
                </a:extLst>
              </p14:cNvPr>
              <p14:cNvContentPartPr/>
              <p14:nvPr/>
            </p14:nvContentPartPr>
            <p14:xfrm>
              <a:off x="7004160" y="3219480"/>
              <a:ext cx="1067040" cy="222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C4F892-0E51-3425-0801-4141E66515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4800" y="3210120"/>
                <a:ext cx="1085760" cy="22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76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43E1DB-1C84-D8E4-34B5-01F3A5271B5A}"/>
                  </a:ext>
                </a:extLst>
              </p14:cNvPr>
              <p14:cNvContentPartPr/>
              <p14:nvPr/>
            </p14:nvContentPartPr>
            <p14:xfrm>
              <a:off x="2565360" y="736560"/>
              <a:ext cx="9290520" cy="579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43E1DB-1C84-D8E4-34B5-01F3A5271B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000" y="727200"/>
                <a:ext cx="930924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491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Metal tic-tac-toe game pieces">
            <a:extLst>
              <a:ext uri="{FF2B5EF4-FFF2-40B4-BE49-F238E27FC236}">
                <a16:creationId xmlns:a16="http://schemas.microsoft.com/office/drawing/2014/main" id="{E2F66C51-1F4D-7843-122D-C9831B316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8" r="2718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F9C55-BEA0-E547-32C6-A3AF9CE2BF33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0">
                <a:effectLst/>
                <a:latin typeface="+mj-lt"/>
                <a:ea typeface="+mj-ea"/>
                <a:cs typeface="+mj-cs"/>
              </a:rPr>
              <a:t>Print sums of all subsets of a given set</a:t>
            </a:r>
            <a:endParaRPr 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13EB3B-B24E-D351-AE79-212089EC34C0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Example –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 = {2, 3, 5}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S0 = {},        sum = 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S1 = {2},       sum = 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S2 = {3},       sum =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S3 = {5},       sum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S4 = {2,3},     sum = 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S5 = {2,5},     sum = 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S6 = {3,5},     sum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FFFFFF"/>
                </a:highlight>
              </a:rPr>
              <a:t>	S7 = {2,3,5},   sum = 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>
              <a:highlight>
                <a:srgbClr val="FFFFFF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0E64EC-6047-1068-BDC2-E7863691FC98}"/>
                  </a:ext>
                </a:extLst>
              </p14:cNvPr>
              <p14:cNvContentPartPr/>
              <p14:nvPr/>
            </p14:nvContentPartPr>
            <p14:xfrm>
              <a:off x="4902120" y="1955880"/>
              <a:ext cx="6547320" cy="471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0E64EC-6047-1068-BDC2-E7863691F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760" y="1946520"/>
                <a:ext cx="6566040" cy="47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97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3A1BDA-6960-7DFB-8550-720A1A4D7CAF}"/>
                  </a:ext>
                </a:extLst>
              </p14:cNvPr>
              <p14:cNvContentPartPr/>
              <p14:nvPr/>
            </p14:nvContentPartPr>
            <p14:xfrm>
              <a:off x="2279520" y="1308240"/>
              <a:ext cx="9792360" cy="532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3A1BDA-6960-7DFB-8550-720A1A4D7C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0160" y="1298880"/>
                <a:ext cx="9811080" cy="53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7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7AC78-87AC-4E11-DF71-10604C338438}"/>
              </a:ext>
            </a:extLst>
          </p:cNvPr>
          <p:cNvSpPr txBox="1"/>
          <p:nvPr/>
        </p:nvSpPr>
        <p:spPr>
          <a:xfrm>
            <a:off x="2664542" y="71388"/>
            <a:ext cx="9623666" cy="1559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Properties of Bitwise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85ECA-BE55-B8AF-634D-40985476ECD1}"/>
              </a:ext>
            </a:extLst>
          </p:cNvPr>
          <p:cNvSpPr txBox="1"/>
          <p:nvPr/>
        </p:nvSpPr>
        <p:spPr>
          <a:xfrm>
            <a:off x="2243471" y="2450447"/>
            <a:ext cx="7705057" cy="39540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D6F2D-162E-6C44-BC24-F1B346A18ECD}"/>
              </a:ext>
            </a:extLst>
          </p:cNvPr>
          <p:cNvSpPr txBox="1"/>
          <p:nvPr/>
        </p:nvSpPr>
        <p:spPr>
          <a:xfrm>
            <a:off x="6381994" y="2450447"/>
            <a:ext cx="3419909" cy="3279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3. Identity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^ 0 = 0 ^ a = a</a:t>
            </a:r>
            <a:endParaRPr lang="en-US" sz="1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4. Inverse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^ a = 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5. Idempotent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&amp; a = a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| a = 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6. Inequalities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&amp; b &lt;= min(a, b)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| b &gt;= max(a, b)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C96CC1-191C-D7AD-7FA3-B4FDFA308AA9}"/>
              </a:ext>
            </a:extLst>
          </p:cNvPr>
          <p:cNvSpPr txBox="1"/>
          <p:nvPr/>
        </p:nvSpPr>
        <p:spPr>
          <a:xfrm>
            <a:off x="1823884" y="2624652"/>
            <a:ext cx="4024594" cy="262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Commutativity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^ b = b ^ a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&amp; b = b &amp; a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| b = b | 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Associativity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(a &amp; b) &amp; c = a &amp; (b &amp; c)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(a | b) | c = a | (b | c)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(a ^ b) ^ c=a ^ (b ^ 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81A70D-6495-5ED6-E04E-7D26BF891ABE}"/>
                  </a:ext>
                </a:extLst>
              </p14:cNvPr>
              <p14:cNvContentPartPr/>
              <p14:nvPr/>
            </p14:nvContentPartPr>
            <p14:xfrm>
              <a:off x="1987560" y="2552760"/>
              <a:ext cx="9455400" cy="3810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81A70D-6495-5ED6-E04E-7D26BF891A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200" y="2543400"/>
                <a:ext cx="9474120" cy="38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8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id&#10;&#10;Description automatically generated">
            <a:extLst>
              <a:ext uri="{FF2B5EF4-FFF2-40B4-BE49-F238E27FC236}">
                <a16:creationId xmlns:a16="http://schemas.microsoft.com/office/drawing/2014/main" id="{5F20D17C-27AB-C118-ACC3-2DD2BCC4B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2BC3A-9724-73DD-5ABB-6CAC49A269E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Applications</a:t>
            </a:r>
          </a:p>
        </p:txBody>
      </p:sp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D24442BA-3979-8D04-194C-AB1563C4B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7592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99CF99-5F4D-4BB1-13BF-738F855F330E}"/>
                  </a:ext>
                </a:extLst>
              </p14:cNvPr>
              <p14:cNvContentPartPr/>
              <p14:nvPr/>
            </p14:nvContentPartPr>
            <p14:xfrm>
              <a:off x="1390680" y="1028520"/>
              <a:ext cx="9487080" cy="481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99CF99-5F4D-4BB1-13BF-738F855F33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1320" y="1019160"/>
                <a:ext cx="9505800" cy="48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53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A0BE1-1B32-0767-8E03-DD6A7EC21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238"/>
            <a:ext cx="12192000" cy="60075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3C1D3B-6CF2-5498-108F-4C7D8D347F2A}"/>
                  </a:ext>
                </a:extLst>
              </p14:cNvPr>
              <p14:cNvContentPartPr/>
              <p14:nvPr/>
            </p14:nvContentPartPr>
            <p14:xfrm>
              <a:off x="1098720" y="1409760"/>
              <a:ext cx="9900000" cy="471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3C1D3B-6CF2-5498-108F-4C7D8D347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9360" y="1400400"/>
                <a:ext cx="9918720" cy="47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79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AC6B95-3A5C-B5B3-B44A-71428C47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6" y="1034519"/>
            <a:ext cx="11495607" cy="47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2D2ED2-D3F6-4708-8B4F-7E977247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5" y="2355100"/>
            <a:ext cx="11240245" cy="8005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A65C84-40AF-5064-61D1-77EF9458F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95" y="4624730"/>
            <a:ext cx="9828192" cy="756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639029-4C59-3BB4-BC90-2099AB3D8BBC}"/>
                  </a:ext>
                </a:extLst>
              </p14:cNvPr>
              <p14:cNvContentPartPr/>
              <p14:nvPr/>
            </p14:nvContentPartPr>
            <p14:xfrm>
              <a:off x="349200" y="3683160"/>
              <a:ext cx="11227320" cy="288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639029-4C59-3BB4-BC90-2099AB3D8B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9840" y="3673800"/>
                <a:ext cx="11246040" cy="29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06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DF735-FFE2-65D6-128A-BAC917CDE0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D0341-CB59-E865-6831-E847012DA69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Bit Manipulations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431DA54-6A9B-4289-D7EE-D40BA3E88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7946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7426ED-B26D-6C9C-BECD-128BC8572547}"/>
                  </a:ext>
                </a:extLst>
              </p14:cNvPr>
              <p14:cNvContentPartPr/>
              <p14:nvPr/>
            </p14:nvContentPartPr>
            <p14:xfrm>
              <a:off x="933480" y="1009800"/>
              <a:ext cx="10751040" cy="501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7426ED-B26D-6C9C-BECD-128BC85725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120" y="1000440"/>
                <a:ext cx="1076976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62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38385D-B895-60BA-F31D-73DD9F749FBA}"/>
                  </a:ext>
                </a:extLst>
              </p14:cNvPr>
              <p14:cNvContentPartPr/>
              <p14:nvPr/>
            </p14:nvContentPartPr>
            <p14:xfrm>
              <a:off x="3143160" y="673200"/>
              <a:ext cx="4629600" cy="2775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38385D-B895-60BA-F31D-73DD9F749F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800" y="663840"/>
                <a:ext cx="4648320" cy="27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259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F25F1-AA36-FA11-6C74-372DA6BABD6D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Bit Manipulations </a:t>
            </a:r>
          </a:p>
        </p:txBody>
      </p:sp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BBCC725E-AEE0-E96F-FD59-30301444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A735B5-51FA-F835-D755-691100F100F6}"/>
              </a:ext>
            </a:extLst>
          </p:cNvPr>
          <p:cNvSpPr txBox="1"/>
          <p:nvPr/>
        </p:nvSpPr>
        <p:spPr>
          <a:xfrm>
            <a:off x="6090573" y="2421682"/>
            <a:ext cx="567863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4"/>
              </a:rPr>
              <a:t>https://codeforces.com/blog/entry/21858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5"/>
              </a:rPr>
              <a:t>https://codeforces.com/blog/entry/95490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6"/>
              </a:rPr>
              <a:t>https://codeforces.com/blog/entry/73490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7"/>
              </a:rPr>
              <a:t>https://codeforces.com/blog/entry/94470</a:t>
            </a: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14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575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Pritesh Mehta</dc:creator>
  <cp:lastModifiedBy>Pritesh Mehta</cp:lastModifiedBy>
  <cp:revision>8</cp:revision>
  <dcterms:created xsi:type="dcterms:W3CDTF">2024-06-15T05:23:01Z</dcterms:created>
  <dcterms:modified xsi:type="dcterms:W3CDTF">2024-06-22T16:06:37Z</dcterms:modified>
</cp:coreProperties>
</file>