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0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5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C6EC4-AF9C-415C-B2BB-1DF174A41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86" b="18997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75416-3026-4400-A7EF-50B89B51C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A5A61-9B61-4084-AF81-0E9CCA0D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700">
                <a:solidFill>
                  <a:schemeClr val="bg1"/>
                </a:solidFill>
              </a:rPr>
              <a:t>Allen Ansari</a:t>
            </a:r>
          </a:p>
          <a:p>
            <a:pPr algn="l">
              <a:lnSpc>
                <a:spcPct val="140000"/>
              </a:lnSpc>
            </a:pPr>
            <a:r>
              <a:rPr lang="en-US" sz="700">
                <a:solidFill>
                  <a:schemeClr val="bg1"/>
                </a:solidFill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138136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7A87-2ECA-475B-BC73-B9F94D82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BCFFCE-6769-43ED-9FCD-378510F0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Roboto"/>
              </a:rPr>
              <a:t>Problem identification</a:t>
            </a:r>
          </a:p>
          <a:p>
            <a:r>
              <a:rPr lang="en-US" sz="1800" b="0" i="0" dirty="0">
                <a:effectLst/>
                <a:latin typeface="Roboto"/>
              </a:rPr>
              <a:t>Recommendation and key findings </a:t>
            </a:r>
            <a:endParaRPr lang="en-US" sz="1800" dirty="0">
              <a:latin typeface="Roboto"/>
            </a:endParaRPr>
          </a:p>
          <a:p>
            <a:r>
              <a:rPr lang="en-US" sz="1800" b="0" i="0" dirty="0">
                <a:effectLst/>
                <a:latin typeface="Roboto"/>
              </a:rPr>
              <a:t>Modeling results and analysis</a:t>
            </a:r>
          </a:p>
          <a:p>
            <a:r>
              <a:rPr lang="en-US" sz="1800" b="0" i="0" dirty="0">
                <a:effectLst/>
                <a:latin typeface="Roboto"/>
              </a:rPr>
              <a:t>Summary and conclusion</a:t>
            </a:r>
            <a:endParaRPr lang="en-US" sz="1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D3BB6-C9E4-4BB0-B180-456EB59BA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8" r="44047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D35D-7C06-47BC-A47F-67BD6F0C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9AC5-28D4-492B-AB01-0C12B25B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new chai lift</a:t>
            </a:r>
          </a:p>
          <a:p>
            <a:pPr lvl="1"/>
            <a:r>
              <a:rPr lang="en-US" dirty="0"/>
              <a:t>$1.5 million operation cost</a:t>
            </a:r>
          </a:p>
          <a:p>
            <a:r>
              <a:rPr lang="en-US" dirty="0"/>
              <a:t>New ticket price strategy to increase revenue</a:t>
            </a:r>
          </a:p>
          <a:p>
            <a:pPr lvl="1"/>
            <a:r>
              <a:rPr lang="en-US" dirty="0"/>
              <a:t>Keeping ticket price below average price of the resort in same market segment</a:t>
            </a:r>
          </a:p>
          <a:p>
            <a:r>
              <a:rPr lang="en-US" dirty="0"/>
              <a:t>Reducing cost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2EEE-39A2-4DB9-97B2-60E2A507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BC18-9286-4605-9DC9-0301FEBB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Increase by $4.48 which increase revenue by $7.84 million </a:t>
            </a:r>
          </a:p>
          <a:p>
            <a:r>
              <a:rPr lang="en-US" sz="1600" dirty="0"/>
              <a:t>Permanently closing up to 10 of the least used runs</a:t>
            </a:r>
          </a:p>
          <a:p>
            <a:pPr lvl="1"/>
            <a:r>
              <a:rPr lang="en-US" sz="1600" dirty="0"/>
              <a:t>Ticket price down by $1.81 and revenue will be decreased by $3170290</a:t>
            </a:r>
          </a:p>
          <a:p>
            <a:pPr lvl="1"/>
            <a:r>
              <a:rPr lang="en-US" sz="1600" dirty="0"/>
              <a:t>Need more information like operation cost to support this scenario</a:t>
            </a:r>
          </a:p>
          <a:p>
            <a:r>
              <a:rPr lang="en-US" sz="1600" dirty="0"/>
              <a:t>Adding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 run, increasing the vertical drop by 150 feet, and installing new chair lift</a:t>
            </a:r>
          </a:p>
          <a:p>
            <a:pPr lvl="1"/>
            <a:r>
              <a:rPr lang="en-US" sz="1600" dirty="0"/>
              <a:t>Increases ticket price by $8.61</a:t>
            </a:r>
          </a:p>
          <a:p>
            <a:pPr lvl="1"/>
            <a:r>
              <a:rPr lang="en-US" sz="1600" dirty="0"/>
              <a:t>Expected increasing the revenue to $15065471</a:t>
            </a:r>
          </a:p>
          <a:p>
            <a:r>
              <a:rPr lang="en-US" sz="1600" dirty="0"/>
              <a:t>Adding a run, increasing the vertical drop by 150 feet, and installing new chair lift adding 2 acres of snow making</a:t>
            </a:r>
          </a:p>
          <a:p>
            <a:pPr lvl="1"/>
            <a:r>
              <a:rPr lang="en-US" sz="1600" dirty="0"/>
              <a:t>ticket price increase by $9.9</a:t>
            </a:r>
          </a:p>
          <a:p>
            <a:pPr lvl="1"/>
            <a:r>
              <a:rPr lang="en-US" sz="1600" dirty="0"/>
              <a:t>increasing revenue by $1732271</a:t>
            </a:r>
          </a:p>
          <a:p>
            <a:r>
              <a:rPr lang="en-US" sz="1600" dirty="0" err="1"/>
              <a:t>ncreasing</a:t>
            </a:r>
            <a:r>
              <a:rPr lang="en-US" sz="1600" dirty="0"/>
              <a:t> the longest run by 0.2 miles (no changes)</a:t>
            </a:r>
          </a:p>
        </p:txBody>
      </p:sp>
    </p:spTree>
    <p:extLst>
      <p:ext uri="{BB962C8B-B14F-4D97-AF65-F5344CB8AC3E}">
        <p14:creationId xmlns:p14="http://schemas.microsoft.com/office/powerpoint/2010/main" val="52123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CB1B98F-6A9D-4345-97CC-67423A9D5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8C8D4B-3E7D-418D-934F-53F8A1FBF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3110"/>
            <a:ext cx="12203209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72864-A3A4-43AA-90B4-1D12F173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10073" y="-36962"/>
            <a:ext cx="1594272" cy="12214418"/>
          </a:xfrm>
          <a:prstGeom prst="rect">
            <a:avLst/>
          </a:prstGeom>
          <a:gradFill>
            <a:gsLst>
              <a:gs pos="16000">
                <a:schemeClr val="accent4">
                  <a:alpha val="0"/>
                </a:schemeClr>
              </a:gs>
              <a:gs pos="99000">
                <a:schemeClr val="accent4">
                  <a:alpha val="3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14C4A3-45E8-4676-B196-C58A8AB50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870" y="5273110"/>
            <a:ext cx="73356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A86709-BB35-450A-BCD5-7ECBBB7FC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02455" y="2583766"/>
            <a:ext cx="1600201" cy="6978889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869348-4204-45A8-854C-C71608CF3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84866" y="5273110"/>
            <a:ext cx="9729549" cy="158489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DDFBB-1647-4F0D-81B0-03ECDA89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09" y="5591386"/>
            <a:ext cx="10401091" cy="944426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spc="750" dirty="0">
                <a:solidFill>
                  <a:schemeClr val="bg1"/>
                </a:solidFill>
              </a:rPr>
              <a:t>Modeling results and analysis</a:t>
            </a:r>
          </a:p>
        </p:txBody>
      </p:sp>
      <p:pic>
        <p:nvPicPr>
          <p:cNvPr id="17" name="Picture 1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6C5C7E6-9081-438C-8A3F-D5519BAE4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88" b="3"/>
          <a:stretch/>
        </p:blipFill>
        <p:spPr>
          <a:xfrm>
            <a:off x="1371600" y="1028700"/>
            <a:ext cx="4724400" cy="3207178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FD74EC1-94C3-4BA0-B08B-682EAF089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81" b="-1"/>
          <a:stretch/>
        </p:blipFill>
        <p:spPr>
          <a:xfrm>
            <a:off x="6096000" y="1028700"/>
            <a:ext cx="4724400" cy="32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2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24EDF-485D-42B0-86D7-E817489D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10466651" cy="10922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Modeling results and analysis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185624B8-6694-493F-A340-FE259428E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49" y="1594128"/>
            <a:ext cx="4971783" cy="2709621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33271407-B967-49D2-BBAA-76871E0B2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88" y="1569268"/>
            <a:ext cx="4971783" cy="27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8F843-D880-4243-8288-B9798F82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10476176" cy="10922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Modeling results and analysis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6145195-D3EA-49E2-9B52-0E9683820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349" y="1569270"/>
            <a:ext cx="4971783" cy="2734480"/>
          </a:xfrm>
          <a:prstGeom prst="rect">
            <a:avLst/>
          </a:prstGeom>
        </p:spPr>
      </p:pic>
      <p:pic>
        <p:nvPicPr>
          <p:cNvPr id="6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BB7C7D69-D5DA-4E04-88BF-DE9657EFE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88" y="1569268"/>
            <a:ext cx="4971783" cy="27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96EC-9856-4F84-AB7E-1C7C0143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750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D29A-EFF7-43D8-BDE7-A186E68B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Increase ticket price by $4.48</a:t>
            </a:r>
          </a:p>
          <a:p>
            <a:r>
              <a:rPr lang="en-US" sz="2000" dirty="0"/>
              <a:t>Adding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a run, increasing the vertical drop by 150 feet, and installing new chair lift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More information like operation cost for each facility</a:t>
            </a:r>
          </a:p>
          <a:p>
            <a:r>
              <a:rPr lang="en-US" dirty="0"/>
              <a:t> implementing API to check other solutions </a:t>
            </a:r>
          </a:p>
        </p:txBody>
      </p:sp>
    </p:spTree>
    <p:extLst>
      <p:ext uri="{BB962C8B-B14F-4D97-AF65-F5344CB8AC3E}">
        <p14:creationId xmlns:p14="http://schemas.microsoft.com/office/powerpoint/2010/main" val="110790797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2"/>
      </a:lt2>
      <a:accent1>
        <a:srgbClr val="7CAAAA"/>
      </a:accent1>
      <a:accent2>
        <a:srgbClr val="7BA2BD"/>
      </a:accent2>
      <a:accent3>
        <a:srgbClr val="939CC9"/>
      </a:accent3>
      <a:accent4>
        <a:srgbClr val="8C7BBD"/>
      </a:accent4>
      <a:accent5>
        <a:srgbClr val="B793C9"/>
      </a:accent5>
      <a:accent6>
        <a:srgbClr val="BD7BB8"/>
      </a:accent6>
      <a:hlink>
        <a:srgbClr val="AE6969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Nova</vt:lpstr>
      <vt:lpstr>Helvetica Neue</vt:lpstr>
      <vt:lpstr>Roboto</vt:lpstr>
      <vt:lpstr>GradientRiseVTI</vt:lpstr>
      <vt:lpstr>Big Mountain Resort</vt:lpstr>
      <vt:lpstr>Agenda</vt:lpstr>
      <vt:lpstr>problem identification</vt:lpstr>
      <vt:lpstr>Recommendation and key finding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Allen Ansari</dc:creator>
  <cp:lastModifiedBy>Allen Ansari</cp:lastModifiedBy>
  <cp:revision>1</cp:revision>
  <dcterms:created xsi:type="dcterms:W3CDTF">2020-10-03T21:22:43Z</dcterms:created>
  <dcterms:modified xsi:type="dcterms:W3CDTF">2020-10-03T21:26:07Z</dcterms:modified>
</cp:coreProperties>
</file>