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B09B3-25F3-4986-AFE3-E803FF8F24DA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2D301-BB39-465A-88AF-ABB2A9DCC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975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2D301-BB39-465A-88AF-ABB2A9DCCFC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27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EB41-E1A8-AE3A-2C1A-996063970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DF6F3-FAA2-5A34-3235-ADA866460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5B3D-6217-549C-0064-DEE747C1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D48-9295-4B41-A8B6-D481B7C37B2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6775F-7546-33F2-1871-0D74D4E8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2C192-DCA2-1E45-1172-6F49A9E4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8F66-817C-4C18-9A6B-14169889B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70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9E3EF-1531-E4D6-04A2-778E00F0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57DD1-DC8D-45C3-AB96-62CD7655A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C573-34BD-F294-FFFA-F35A2A9E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D48-9295-4B41-A8B6-D481B7C37B2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0FBED-AAF2-2025-4204-7930804F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EDDA2-AAFB-64C3-8289-0EFD8E98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8F66-817C-4C18-9A6B-14169889B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79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297A1-5F7A-048D-B6C5-1F4637EA3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2F0E0-7E4B-2272-8260-4E2D50C94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FBCC2-BD25-6736-7D14-4056145D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D48-9295-4B41-A8B6-D481B7C37B2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8CA0-6545-3056-FA4E-7D5720BB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2A86F-7197-0397-FE01-2806CAAD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8F66-817C-4C18-9A6B-14169889B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4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A239-31D1-2AAC-5C8B-55471972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46F03-EC9F-174B-6BDD-59EC5584E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91F2C-518C-E3F9-7A71-204FA6D6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D48-9295-4B41-A8B6-D481B7C37B2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6B4F1-A983-4377-34F4-B69F8714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5465-0E8B-4B57-6603-96046F42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8F66-817C-4C18-9A6B-14169889B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85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86CD-EFA7-2DED-1CB2-1CFD8F08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E31C5-C93F-CAF6-45C6-324C1699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1723C-AAC5-DF5F-EAEF-D0131CC2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D48-9295-4B41-A8B6-D481B7C37B2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702A-8E6B-1E03-1942-BF7BC494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F5AC4-8527-D430-5380-61DCFAAD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8F66-817C-4C18-9A6B-14169889B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06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9771-AA92-C51F-D4F3-03790227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44F6-18B6-3931-61F3-B728A9D84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B6E05-709D-B0D5-B949-0C4C1F56D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6B66-6C7D-2599-5424-62B84D92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D48-9295-4B41-A8B6-D481B7C37B2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F557F-1C8B-5CE8-239B-9E47FEC9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06CAA-247B-3ED1-2FAA-273F9727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8F66-817C-4C18-9A6B-14169889B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0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D688-2F82-A152-5F3E-6093CE95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D27AE-CB43-7BAC-5395-4B1CEF250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C338E-C23B-5E71-F1C3-EF0534141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EFAEE-E0E6-E9DE-2303-A48739141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E194B-DB96-6CD6-AEBD-704967BCB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DA6948-CD21-215B-B5C1-2259B83B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D48-9295-4B41-A8B6-D481B7C37B2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67D9C-92B0-7EEF-A1EB-382C9C76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5E886-F467-98EF-4EEF-9CDD8C30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8F66-817C-4C18-9A6B-14169889B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52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C1F2-D63B-4AD0-A4BC-1B8AA6D7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68797-1284-9C53-220D-5954FB81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D48-9295-4B41-A8B6-D481B7C37B2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E798A-3D3B-BC1C-41DB-521AA303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9D221-3CF6-C053-8AF1-71E18563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8F66-817C-4C18-9A6B-14169889B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4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2195D-B06B-0181-130E-DE7C9F9B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D48-9295-4B41-A8B6-D481B7C37B2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EF5C9-8A52-4A4E-CDF2-891EB8C2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21108-1D0E-624D-1437-58862C79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8F66-817C-4C18-9A6B-14169889B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14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2B45-52DA-FD56-CB3A-444F9EA0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65DCB-62D4-74AC-EDAA-41B39DDD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7D401-CC22-531F-EF14-E01590A5B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C40D5-B1B8-8412-2E4B-F724803B9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D48-9295-4B41-A8B6-D481B7C37B2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CC77C-A0DF-A7B3-1565-41FDA1C5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83BDC-EB85-F1E2-CB68-34E86DC4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8F66-817C-4C18-9A6B-14169889B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94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2A78-6B32-493B-2BCE-6225A2F9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CED31-A503-9FDC-B6DE-F95EDAF98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4CB0A-C241-6D49-EA5C-1E2BFC282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33DBB-82F1-B05A-997E-2DAC4079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3D48-9295-4B41-A8B6-D481B7C37B2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FC053-D6BD-9354-65BC-AF35640D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A8194-5FEB-3642-69FF-EF12D586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8F66-817C-4C18-9A6B-14169889B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39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F1F31-43F7-56E2-F3C6-35EEDCDD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94A39-398C-B480-8FBB-563DC9D1E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DE075-5F97-5959-51AF-892854507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3D48-9295-4B41-A8B6-D481B7C37B2B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22716-6309-954B-8937-BDAE975B8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15C1D-10C9-0DDE-F961-A81C9800B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18F66-817C-4C18-9A6B-14169889B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11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ero.webappsecurity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.webappsecurity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1B0D-B427-0A6C-73AE-B1A55992A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87" y="100187"/>
            <a:ext cx="3424844" cy="972444"/>
          </a:xfrm>
        </p:spPr>
        <p:txBody>
          <a:bodyPr/>
          <a:lstStyle/>
          <a:p>
            <a:r>
              <a:rPr lang="en-US" b="1" u="sng" dirty="0"/>
              <a:t>TASK 2</a:t>
            </a:r>
            <a:endParaRPr lang="en-IN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E5508-D779-41D1-A17F-5D36EB682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87" y="1212574"/>
            <a:ext cx="11837504" cy="5645427"/>
          </a:xfrm>
        </p:spPr>
        <p:txBody>
          <a:bodyPr>
            <a:normAutofit/>
          </a:bodyPr>
          <a:lstStyle/>
          <a:p>
            <a:r>
              <a:rPr lang="en-US" sz="4000" dirty="0"/>
              <a:t>Domain : </a:t>
            </a:r>
            <a:r>
              <a:rPr lang="en-US" sz="4000" dirty="0">
                <a:hlinkClick r:id="rId2"/>
              </a:rPr>
              <a:t>https://zero.webappsecurity.com/</a:t>
            </a:r>
            <a:endParaRPr lang="en-US" sz="4000" dirty="0"/>
          </a:p>
          <a:p>
            <a:endParaRPr lang="en-US" sz="4000" dirty="0"/>
          </a:p>
          <a:p>
            <a:r>
              <a:rPr lang="en-IN" sz="3200" dirty="0">
                <a:latin typeface="Bahnschrift Light" panose="020B0502040204020203" pitchFamily="34" charset="0"/>
              </a:rPr>
              <a:t>I have used </a:t>
            </a:r>
            <a:r>
              <a:rPr lang="en-IN" sz="3200" dirty="0" err="1">
                <a:latin typeface="Bahnschrift Light" panose="020B0502040204020203" pitchFamily="34" charset="0"/>
              </a:rPr>
              <a:t>Zaproxy</a:t>
            </a:r>
            <a:r>
              <a:rPr lang="en-IN" sz="3200" dirty="0">
                <a:latin typeface="Bahnschrift Light" panose="020B0502040204020203" pitchFamily="34" charset="0"/>
              </a:rPr>
              <a:t> in Kali Linux instead of </a:t>
            </a:r>
            <a:r>
              <a:rPr lang="en-IN" sz="3200" dirty="0" err="1">
                <a:latin typeface="Bahnschrift Light" panose="020B0502040204020203" pitchFamily="34" charset="0"/>
              </a:rPr>
              <a:t>Netsparker</a:t>
            </a:r>
            <a:r>
              <a:rPr lang="en-IN" sz="3200" dirty="0">
                <a:latin typeface="Bahnschrift Light" panose="020B0502040204020203" pitchFamily="34" charset="0"/>
              </a:rPr>
              <a:t>  </a:t>
            </a:r>
            <a:r>
              <a:rPr lang="en-IN" sz="3200" dirty="0"/>
              <a:t>.STEP 1 : Open Kali </a:t>
            </a:r>
            <a:r>
              <a:rPr lang="en-IN" sz="3200" dirty="0" err="1"/>
              <a:t>linux</a:t>
            </a:r>
            <a:r>
              <a:rPr lang="en-IN" sz="3200" dirty="0"/>
              <a:t> -&gt; terminal -&gt; Write </a:t>
            </a:r>
            <a:r>
              <a:rPr lang="en-IN" sz="3200" dirty="0" err="1"/>
              <a:t>Zaproxy</a:t>
            </a:r>
            <a:r>
              <a:rPr lang="en-IN" sz="3200" dirty="0"/>
              <a:t> to open .</a:t>
            </a:r>
            <a:endParaRPr lang="en-US" sz="3200" dirty="0"/>
          </a:p>
          <a:p>
            <a:endParaRPr lang="en-IN" sz="4000" dirty="0"/>
          </a:p>
          <a:p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63256-60FE-05D1-6F34-392D933AC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591" y="3660856"/>
            <a:ext cx="7454348" cy="282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6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037A82-1FA6-12E1-C194-CC8B068C3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20" y="184373"/>
            <a:ext cx="5377068" cy="274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7217E9-40AF-3C31-7DB7-78D6120977DC}"/>
              </a:ext>
            </a:extLst>
          </p:cNvPr>
          <p:cNvSpPr txBox="1"/>
          <p:nvPr/>
        </p:nvSpPr>
        <p:spPr>
          <a:xfrm>
            <a:off x="6331226" y="611197"/>
            <a:ext cx="4671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 : This interface will appear and then you have to add the requested website URL to find </a:t>
            </a:r>
            <a:r>
              <a:rPr lang="en-US" dirty="0" err="1"/>
              <a:t>vulneralibilities</a:t>
            </a:r>
            <a:r>
              <a:rPr lang="en-US" dirty="0"/>
              <a:t> . After adding URL click on “Attack”.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5F523-2EEA-698D-8578-D3FD2379C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896" y="3121218"/>
            <a:ext cx="5695122" cy="3314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AE9DDB-1F70-4F14-B500-AC28710D2ADB}"/>
              </a:ext>
            </a:extLst>
          </p:cNvPr>
          <p:cNvSpPr txBox="1"/>
          <p:nvPr/>
        </p:nvSpPr>
        <p:spPr>
          <a:xfrm>
            <a:off x="457200" y="3925627"/>
            <a:ext cx="5377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 : After performing an active scan Go to the alerts section where you can see all the discovered </a:t>
            </a:r>
            <a:r>
              <a:rPr lang="en-US" dirty="0" err="1"/>
              <a:t>vulneralibilities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36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9DF09A-3C6A-BBF9-5E4D-E4963C273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7" y="82125"/>
            <a:ext cx="6743376" cy="3446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EC0D1-4539-CD66-BFFD-9367B03C71D7}"/>
              </a:ext>
            </a:extLst>
          </p:cNvPr>
          <p:cNvSpPr txBox="1"/>
          <p:nvPr/>
        </p:nvSpPr>
        <p:spPr>
          <a:xfrm>
            <a:off x="7434470" y="506896"/>
            <a:ext cx="4263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 : In the Alert Section click on any </a:t>
            </a:r>
            <a:r>
              <a:rPr lang="en-US" dirty="0" err="1"/>
              <a:t>vulneralibility</a:t>
            </a:r>
            <a:r>
              <a:rPr lang="en-US" dirty="0"/>
              <a:t> and it will provide its description , Risk , confidence , solution </a:t>
            </a:r>
            <a:r>
              <a:rPr lang="en-US" dirty="0" err="1"/>
              <a:t>etc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67EBAA-45F2-A428-C0D6-DF653E126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14" y="4144076"/>
            <a:ext cx="4848902" cy="18100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A5ADEF-EC31-422B-1E7D-AFD89F443A58}"/>
              </a:ext>
            </a:extLst>
          </p:cNvPr>
          <p:cNvSpPr txBox="1"/>
          <p:nvPr/>
        </p:nvSpPr>
        <p:spPr>
          <a:xfrm>
            <a:off x="6493860" y="4556946"/>
            <a:ext cx="4502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IN" dirty="0">
                <a:sym typeface="Wingdings" panose="05000000000000000000" pitchFamily="2" charset="2"/>
              </a:rPr>
              <a:t> Step 5 : Critical </a:t>
            </a:r>
            <a:r>
              <a:rPr lang="en-IN" dirty="0" err="1">
                <a:sym typeface="Wingdings" panose="05000000000000000000" pitchFamily="2" charset="2"/>
              </a:rPr>
              <a:t>vulneralibilities</a:t>
            </a:r>
            <a:r>
              <a:rPr lang="en-IN" dirty="0">
                <a:sym typeface="Wingdings" panose="05000000000000000000" pitchFamily="2" charset="2"/>
              </a:rPr>
              <a:t> found now we have to report them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55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D0E21-E589-1084-09B7-050169CDA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7" y="204252"/>
            <a:ext cx="6013173" cy="30730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8703A2-7F4D-69BA-DCAE-1CE20D311B74}"/>
              </a:ext>
            </a:extLst>
          </p:cNvPr>
          <p:cNvSpPr txBox="1"/>
          <p:nvPr/>
        </p:nvSpPr>
        <p:spPr>
          <a:xfrm>
            <a:off x="6685721" y="908925"/>
            <a:ext cx="5237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you have to go to the report section and generate report and a ZAP based report would be generated 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CB997-CF2E-C6C7-4F96-7B626ABC3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638" y="3580661"/>
            <a:ext cx="6459475" cy="3014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FFF99B-8B39-A6E3-DFFE-17745CBD45DF}"/>
              </a:ext>
            </a:extLst>
          </p:cNvPr>
          <p:cNvSpPr txBox="1"/>
          <p:nvPr/>
        </p:nvSpPr>
        <p:spPr>
          <a:xfrm>
            <a:off x="1242391" y="4393096"/>
            <a:ext cx="3558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ZAP report on the critical </a:t>
            </a:r>
            <a:r>
              <a:rPr lang="en-US" dirty="0" err="1"/>
              <a:t>vulneralibilities</a:t>
            </a:r>
            <a:r>
              <a:rPr lang="en-US" dirty="0"/>
              <a:t> found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68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5C6974-1B4D-98B9-81B0-BEEC51EB1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8" y="218881"/>
            <a:ext cx="8170350" cy="3210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6C7D9E-E782-9D26-603C-2332527DB4D0}"/>
              </a:ext>
            </a:extLst>
          </p:cNvPr>
          <p:cNvSpPr txBox="1"/>
          <p:nvPr/>
        </p:nvSpPr>
        <p:spPr>
          <a:xfrm>
            <a:off x="8945217" y="526774"/>
            <a:ext cx="2978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I have picked a critical </a:t>
            </a:r>
            <a:r>
              <a:rPr lang="en-US" dirty="0" err="1"/>
              <a:t>vulneralibility</a:t>
            </a:r>
            <a:r>
              <a:rPr lang="en-US" dirty="0"/>
              <a:t> according to ZAP report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C7454-260D-86CB-8707-F57BFBB4508C}"/>
              </a:ext>
            </a:extLst>
          </p:cNvPr>
          <p:cNvSpPr txBox="1"/>
          <p:nvPr/>
        </p:nvSpPr>
        <p:spPr>
          <a:xfrm>
            <a:off x="745435" y="3597965"/>
            <a:ext cx="98695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 Report : Cross Domain Misconfiguration on https://zero.webappsecurity.com/</a:t>
            </a:r>
          </a:p>
          <a:p>
            <a:endParaRPr lang="en-IN" dirty="0"/>
          </a:p>
          <a:p>
            <a:r>
              <a:rPr lang="en-IN" dirty="0"/>
              <a:t>Tools Used :</a:t>
            </a:r>
          </a:p>
          <a:p>
            <a:r>
              <a:rPr lang="en-IN" dirty="0"/>
              <a:t>OWASP ZAP (Zed Attack Proxy )</a:t>
            </a:r>
          </a:p>
          <a:p>
            <a:r>
              <a:rPr lang="en-IN" dirty="0"/>
              <a:t>Mode : Active Scan </a:t>
            </a:r>
          </a:p>
          <a:p>
            <a:endParaRPr lang="en-IN" dirty="0"/>
          </a:p>
          <a:p>
            <a:r>
              <a:rPr lang="en-IN" dirty="0"/>
              <a:t>Cross Domain Misconfiguration occurs when a web application improperly configures CORS headers allowing external domains to interact with sensitive application resources leading to unauthorized data access , session hijacking or even CSRF .</a:t>
            </a:r>
          </a:p>
        </p:txBody>
      </p:sp>
    </p:spTree>
    <p:extLst>
      <p:ext uri="{BB962C8B-B14F-4D97-AF65-F5344CB8AC3E}">
        <p14:creationId xmlns:p14="http://schemas.microsoft.com/office/powerpoint/2010/main" val="221791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E8CC08-5BBF-1C0C-2499-94C6E44E9F29}"/>
              </a:ext>
            </a:extLst>
          </p:cNvPr>
          <p:cNvSpPr txBox="1"/>
          <p:nvPr/>
        </p:nvSpPr>
        <p:spPr>
          <a:xfrm>
            <a:off x="331304" y="248478"/>
            <a:ext cx="115293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from the scan :</a:t>
            </a:r>
          </a:p>
          <a:p>
            <a:endParaRPr lang="en-US" dirty="0"/>
          </a:p>
          <a:p>
            <a:r>
              <a:rPr lang="en-US" dirty="0"/>
              <a:t>URL : </a:t>
            </a:r>
            <a:r>
              <a:rPr lang="en-US" dirty="0">
                <a:hlinkClick r:id="rId2"/>
              </a:rPr>
              <a:t>https://zero.webappsecurity.com</a:t>
            </a:r>
            <a:endParaRPr lang="en-US" dirty="0"/>
          </a:p>
          <a:p>
            <a:r>
              <a:rPr lang="en-US" dirty="0"/>
              <a:t>Request : A request was made on the page with custom origin header</a:t>
            </a:r>
          </a:p>
          <a:p>
            <a:r>
              <a:rPr lang="en-US" dirty="0"/>
              <a:t>Response : The server returned a response containing the Access-Control-Allow-Origin header </a:t>
            </a:r>
          </a:p>
          <a:p>
            <a:endParaRPr lang="en-US" dirty="0"/>
          </a:p>
          <a:p>
            <a:r>
              <a:rPr lang="en-US" dirty="0"/>
              <a:t>Impact : An attacker could host a malicious website and use </a:t>
            </a:r>
            <a:r>
              <a:rPr lang="en-US" dirty="0" err="1"/>
              <a:t>Javascript</a:t>
            </a:r>
            <a:r>
              <a:rPr lang="en-US" dirty="0"/>
              <a:t> to send authenticated requests to the vulnerable application potentially retrieving sensitive data like account information or other user specific resources depending on session management 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98D2A8-9BF8-0ADF-4EA2-9F369913E19C}"/>
              </a:ext>
            </a:extLst>
          </p:cNvPr>
          <p:cNvSpPr txBox="1"/>
          <p:nvPr/>
        </p:nvSpPr>
        <p:spPr>
          <a:xfrm>
            <a:off x="331304" y="3100870"/>
            <a:ext cx="10525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 : 1) Open ZAP and run active scan on the URL . 2) In the Alerts tab you can see Cross Domain Misconfiguration . 3) Use ZAP request editor and then modify it and send a request .4) Check the response for header and you can see it contains (*) or the arbitrary domain you supplied 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13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365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Wingdings</vt:lpstr>
      <vt:lpstr>Office Theme</vt:lpstr>
      <vt:lpstr>TASK 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subhraj som</dc:creator>
  <cp:lastModifiedBy>subhraj som</cp:lastModifiedBy>
  <cp:revision>6</cp:revision>
  <dcterms:created xsi:type="dcterms:W3CDTF">2025-05-09T22:16:57Z</dcterms:created>
  <dcterms:modified xsi:type="dcterms:W3CDTF">2025-05-17T23:21:14Z</dcterms:modified>
</cp:coreProperties>
</file>