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4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A3857-366C-4F84-8CC5-1DF0A7925B3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E780-2EA2-43DB-B1AE-B11402E2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94" y="229552"/>
            <a:ext cx="7162800" cy="4352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216" y="108493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phys_ss_00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06" y="334045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ephys_ss_01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1266" y="59721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Excitatory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7166" y="597219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Inhibitory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48568"/>
          <a:stretch/>
        </p:blipFill>
        <p:spPr>
          <a:xfrm>
            <a:off x="1723462" y="4582477"/>
            <a:ext cx="7053263" cy="2275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8216" y="553557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ephys_ss_02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038866" y="3820479"/>
            <a:ext cx="2895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012946" y="5988724"/>
            <a:ext cx="2895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60786" y="5805844"/>
            <a:ext cx="2895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61486" y="3696474"/>
            <a:ext cx="2895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mindcreators.com/Images/NB_IonFlo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725" y="2285079"/>
            <a:ext cx="3360506" cy="24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1" y="696403"/>
            <a:ext cx="562829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27" y="696403"/>
            <a:ext cx="6082665" cy="5450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26334" y="1407153"/>
            <a:ext cx="2959026" cy="26515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94674" y="1361433"/>
            <a:ext cx="2959026" cy="26515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45024" y="6272784"/>
            <a:ext cx="414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Ephys_ss_01 “spreads out” excitatory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551497"/>
            <a:ext cx="5686997" cy="5533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492" y="619410"/>
            <a:ext cx="5923217" cy="5397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4048" y="1278213"/>
            <a:ext cx="3140392" cy="2754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3403" y="1232493"/>
            <a:ext cx="3140392" cy="27541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5024" y="6272784"/>
            <a:ext cx="414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Ephys_ss_02 “spreads out” inhibitory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0343" y="776666"/>
            <a:ext cx="4669048" cy="4183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256" y="605585"/>
            <a:ext cx="5474288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5098" y="5341653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phys_ss_00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76662" y="253165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ephys_ss_01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7740" y="42091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69265" y="42091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2826" y="4397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6835" y="420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7738" y="1034372"/>
            <a:ext cx="4720114" cy="4139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5098" y="5341653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phys_ss_00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376662" y="253165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ephys_ss_02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740" y="42091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-1.5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9265" y="42091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2826" y="4397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6835" y="420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Ng</dc:creator>
  <cp:lastModifiedBy>Lydia Ng</cp:lastModifiedBy>
  <cp:revision>13</cp:revision>
  <dcterms:created xsi:type="dcterms:W3CDTF">2015-08-30T04:37:22Z</dcterms:created>
  <dcterms:modified xsi:type="dcterms:W3CDTF">2015-08-31T17:11:37Z</dcterms:modified>
</cp:coreProperties>
</file>