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AU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AU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588C-10FF-394E-BDCD-4F7586321E1F}" type="datetimeFigureOut">
              <a:rPr lang="fr-FR" smtClean="0"/>
              <a:t>02.09.16</a:t>
            </a:fld>
            <a:endParaRPr lang="en-A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F98-3EE8-7343-885F-FC400213A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82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AU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AU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588C-10FF-394E-BDCD-4F7586321E1F}" type="datetimeFigureOut">
              <a:rPr lang="fr-FR" smtClean="0"/>
              <a:t>02.09.16</a:t>
            </a:fld>
            <a:endParaRPr lang="en-A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F98-3EE8-7343-885F-FC400213A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45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AU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AU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588C-10FF-394E-BDCD-4F7586321E1F}" type="datetimeFigureOut">
              <a:rPr lang="fr-FR" smtClean="0"/>
              <a:t>02.09.16</a:t>
            </a:fld>
            <a:endParaRPr lang="en-A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F98-3EE8-7343-885F-FC400213A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27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AU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AU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588C-10FF-394E-BDCD-4F7586321E1F}" type="datetimeFigureOut">
              <a:rPr lang="fr-FR" smtClean="0"/>
              <a:t>02.09.16</a:t>
            </a:fld>
            <a:endParaRPr lang="en-A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F98-3EE8-7343-885F-FC400213A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627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en-AU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588C-10FF-394E-BDCD-4F7586321E1F}" type="datetimeFigureOut">
              <a:rPr lang="fr-FR" smtClean="0"/>
              <a:t>02.09.16</a:t>
            </a:fld>
            <a:endParaRPr lang="en-A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F98-3EE8-7343-885F-FC400213A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028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AU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AU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AU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588C-10FF-394E-BDCD-4F7586321E1F}" type="datetimeFigureOut">
              <a:rPr lang="fr-FR" smtClean="0"/>
              <a:t>02.09.16</a:t>
            </a:fld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F98-3EE8-7343-885F-FC400213A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603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AU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AU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AU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588C-10FF-394E-BDCD-4F7586321E1F}" type="datetimeFigureOut">
              <a:rPr lang="fr-FR" smtClean="0"/>
              <a:t>02.09.16</a:t>
            </a:fld>
            <a:endParaRPr lang="en-AU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F98-3EE8-7343-885F-FC400213A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40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588C-10FF-394E-BDCD-4F7586321E1F}" type="datetimeFigureOut">
              <a:rPr lang="fr-FR" smtClean="0"/>
              <a:t>02.09.16</a:t>
            </a:fld>
            <a:endParaRPr lang="en-AU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F98-3EE8-7343-885F-FC400213A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60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588C-10FF-394E-BDCD-4F7586321E1F}" type="datetimeFigureOut">
              <a:rPr lang="fr-FR" smtClean="0"/>
              <a:t>02.09.16</a:t>
            </a:fld>
            <a:endParaRPr lang="en-AU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F98-3EE8-7343-885F-FC400213A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66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AU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AU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588C-10FF-394E-BDCD-4F7586321E1F}" type="datetimeFigureOut">
              <a:rPr lang="fr-FR" smtClean="0"/>
              <a:t>02.09.16</a:t>
            </a:fld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F98-3EE8-7343-885F-FC400213A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06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AU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588C-10FF-394E-BDCD-4F7586321E1F}" type="datetimeFigureOut">
              <a:rPr lang="fr-FR" smtClean="0"/>
              <a:t>02.09.16</a:t>
            </a:fld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F98-3EE8-7343-885F-FC400213A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8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AU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AU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7588C-10FF-394E-BDCD-4F7586321E1F}" type="datetimeFigureOut">
              <a:rPr lang="fr-FR" smtClean="0"/>
              <a:t>02.09.16</a:t>
            </a:fld>
            <a:endParaRPr lang="en-A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F98-3EE8-7343-885F-FC400213A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39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337753"/>
            <a:ext cx="7970628" cy="17569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Spike extraction and stimulus decoding in the primary visual cortex</a:t>
            </a:r>
            <a:endParaRPr lang="en-AU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274344"/>
            <a:ext cx="6400800" cy="830497"/>
          </a:xfrm>
        </p:spPr>
        <p:txBody>
          <a:bodyPr/>
          <a:lstStyle/>
          <a:p>
            <a:r>
              <a:rPr lang="en-AU" dirty="0" smtClean="0">
                <a:solidFill>
                  <a:srgbClr val="7F7F7F"/>
                </a:solidFill>
              </a:rPr>
              <a:t>Anatoly Buchin and Reza Eghbali</a:t>
            </a:r>
            <a:endParaRPr lang="en-AU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4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/>
              <a:t>Introduction</a:t>
            </a:r>
            <a:endParaRPr lang="en-AU" sz="4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Brain is noisy, so are the measurements</a:t>
            </a:r>
          </a:p>
          <a:p>
            <a:endParaRPr lang="en-AU" dirty="0"/>
          </a:p>
          <a:p>
            <a:r>
              <a:rPr lang="en-AU" dirty="0" smtClean="0"/>
              <a:t>What is the noise</a:t>
            </a:r>
            <a:r>
              <a:rPr lang="en-AU" dirty="0"/>
              <a:t>?</a:t>
            </a:r>
            <a:r>
              <a:rPr lang="en-AU" dirty="0" smtClean="0"/>
              <a:t> What is the signal?</a:t>
            </a:r>
            <a:endParaRPr lang="en-AU" dirty="0"/>
          </a:p>
        </p:txBody>
      </p:sp>
      <p:pic>
        <p:nvPicPr>
          <p:cNvPr id="5" name="Image 4" descr="Screen Shot 2016-08-26 at 22.28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60" y="3834429"/>
            <a:ext cx="5425603" cy="18942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69166" y="5941497"/>
            <a:ext cx="173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[Neil et al. 2011]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737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AU" dirty="0" smtClean="0"/>
              <a:t>Spike extraction from the </a:t>
            </a:r>
            <a:r>
              <a:rPr lang="en-AU" dirty="0" err="1" smtClean="0"/>
              <a:t>Ca</a:t>
            </a:r>
            <a:r>
              <a:rPr lang="en-AU" dirty="0" smtClean="0"/>
              <a:t> signal in mice V1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Decoding of drifting grating orientation</a:t>
            </a:r>
            <a:endParaRPr lang="en-AU" dirty="0"/>
          </a:p>
          <a:p>
            <a:endParaRPr lang="en-AU" dirty="0"/>
          </a:p>
        </p:txBody>
      </p:sp>
      <p:pic>
        <p:nvPicPr>
          <p:cNvPr id="5" name="Image 4" descr="Ca_artifici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6" y="2352362"/>
            <a:ext cx="3822824" cy="15928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/>
              <a:t>Outline</a:t>
            </a:r>
            <a:endParaRPr lang="en-AU" sz="4000" b="1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306230" y="3148784"/>
            <a:ext cx="8772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40715" y="2934947"/>
            <a:ext cx="264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001001011101101001010</a:t>
            </a:r>
            <a:endParaRPr lang="en-AU" dirty="0"/>
          </a:p>
        </p:txBody>
      </p:sp>
      <p:sp>
        <p:nvSpPr>
          <p:cNvPr id="9" name="ZoneTexte 8"/>
          <p:cNvSpPr txBox="1"/>
          <p:nvPr/>
        </p:nvSpPr>
        <p:spPr>
          <a:xfrm>
            <a:off x="1033593" y="5468516"/>
            <a:ext cx="264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001001011101101001010</a:t>
            </a:r>
            <a:endParaRPr lang="en-AU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306230" y="5662885"/>
            <a:ext cx="8772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902" y="498574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6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creen Shot 2016-09-02 at 18.02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46" y="1208345"/>
            <a:ext cx="5467968" cy="504064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/>
              <a:t>Spike inference algorithm: ML spike</a:t>
            </a:r>
            <a:endParaRPr lang="en-AU" sz="4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6274595" y="5895872"/>
            <a:ext cx="193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Deneux</a:t>
            </a:r>
            <a:r>
              <a:rPr lang="en-AU" dirty="0" smtClean="0"/>
              <a:t> et al. 2016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775346" y="1208345"/>
            <a:ext cx="505390" cy="372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79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/>
              <a:t>Spike inference results</a:t>
            </a:r>
            <a:endParaRPr lang="en-AU" sz="4000" b="1" dirty="0"/>
          </a:p>
        </p:txBody>
      </p:sp>
      <p:pic>
        <p:nvPicPr>
          <p:cNvPr id="6" name="Image 5" descr="0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56" y="1313974"/>
            <a:ext cx="7112141" cy="52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/>
              <a:t>Spike inference results</a:t>
            </a:r>
            <a:endParaRPr lang="en-AU" sz="4000" b="1" dirty="0"/>
          </a:p>
        </p:txBody>
      </p:sp>
      <p:pic>
        <p:nvPicPr>
          <p:cNvPr id="4" name="Image 3" descr="Population_spik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7" y="1093689"/>
            <a:ext cx="7127299" cy="534547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072" y="1642590"/>
            <a:ext cx="1270000" cy="1270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554930" y="3064527"/>
            <a:ext cx="97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stimulus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6222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/>
              <a:t>Conclusions</a:t>
            </a:r>
            <a:endParaRPr lang="en-AU" sz="4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86089"/>
            <a:ext cx="4298652" cy="4776267"/>
          </a:xfrm>
        </p:spPr>
        <p:txBody>
          <a:bodyPr>
            <a:normAutofit/>
          </a:bodyPr>
          <a:lstStyle/>
          <a:p>
            <a:r>
              <a:rPr lang="en-AU" sz="2500" dirty="0" smtClean="0"/>
              <a:t>Spike trains could be efficiently inferred from noisy </a:t>
            </a:r>
            <a:r>
              <a:rPr lang="en-AU" sz="2500" dirty="0" err="1" smtClean="0"/>
              <a:t>Ca</a:t>
            </a:r>
            <a:r>
              <a:rPr lang="en-AU" sz="2500" dirty="0"/>
              <a:t>-</a:t>
            </a:r>
            <a:r>
              <a:rPr lang="en-AU" sz="2500" dirty="0" smtClean="0"/>
              <a:t>imaging</a:t>
            </a:r>
          </a:p>
          <a:p>
            <a:pPr marL="0" indent="0">
              <a:buNone/>
            </a:pPr>
            <a:endParaRPr lang="en-AU" sz="2500" dirty="0"/>
          </a:p>
          <a:p>
            <a:r>
              <a:rPr lang="en-AU" sz="2500" dirty="0" smtClean="0"/>
              <a:t>Rate-based decoding is ~10% more accurate than </a:t>
            </a:r>
            <a:r>
              <a:rPr lang="en-AU" sz="2500" dirty="0" err="1" smtClean="0"/>
              <a:t>Ca</a:t>
            </a:r>
            <a:r>
              <a:rPr lang="en-AU" sz="2500" dirty="0" smtClean="0"/>
              <a:t>-based</a:t>
            </a:r>
          </a:p>
          <a:p>
            <a:pPr marL="0" indent="0">
              <a:buNone/>
            </a:pPr>
            <a:endParaRPr lang="en-AU" sz="2500" dirty="0" smtClean="0"/>
          </a:p>
          <a:p>
            <a:r>
              <a:rPr lang="en-AU" sz="2500" dirty="0" smtClean="0"/>
              <a:t>Trial-shuffling does not significantly change the decoder performance</a:t>
            </a:r>
            <a:endParaRPr lang="en-AU" sz="2500" dirty="0"/>
          </a:p>
        </p:txBody>
      </p:sp>
      <p:pic>
        <p:nvPicPr>
          <p:cNvPr id="6" name="Image 5" descr="sim_shf_p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12" y="3763973"/>
            <a:ext cx="3941815" cy="2956361"/>
          </a:xfrm>
          <a:prstGeom prst="rect">
            <a:avLst/>
          </a:prstGeom>
        </p:spPr>
      </p:pic>
      <p:pic>
        <p:nvPicPr>
          <p:cNvPr id="7" name="Image 6" descr="0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51" y="1356545"/>
            <a:ext cx="3275437" cy="24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2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113</Words>
  <Application>Microsoft Macintosh PowerPoint</Application>
  <PresentationFormat>Présentation à l'écran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Spike extraction and stimulus decoding in the primary visual cortex</vt:lpstr>
      <vt:lpstr>Introduction</vt:lpstr>
      <vt:lpstr>Outline</vt:lpstr>
      <vt:lpstr>Spike inference algorithm: ML spike</vt:lpstr>
      <vt:lpstr>Spike inference results</vt:lpstr>
      <vt:lpstr>Spike inference results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Anatoly Buchin</dc:creator>
  <cp:lastModifiedBy>Anatoly Buchin</cp:lastModifiedBy>
  <cp:revision>55</cp:revision>
  <dcterms:created xsi:type="dcterms:W3CDTF">2016-09-03T00:12:41Z</dcterms:created>
  <dcterms:modified xsi:type="dcterms:W3CDTF">2016-09-03T06:18:20Z</dcterms:modified>
</cp:coreProperties>
</file>