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39" d="100"/>
          <a:sy n="139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n Cheung Choy" userId="0273778c-42f9-4d25-8f50-60569717dbdc" providerId="ADAL" clId="{43615009-527A-8148-A0DF-EF84995EA19D}"/>
    <pc:docChg chg="modSld">
      <pc:chgData name="Kin Cheung Choy" userId="0273778c-42f9-4d25-8f50-60569717dbdc" providerId="ADAL" clId="{43615009-527A-8148-A0DF-EF84995EA19D}" dt="2024-06-29T15:04:25.452" v="0" actId="20577"/>
      <pc:docMkLst>
        <pc:docMk/>
      </pc:docMkLst>
      <pc:sldChg chg="modSp mod">
        <pc:chgData name="Kin Cheung Choy" userId="0273778c-42f9-4d25-8f50-60569717dbdc" providerId="ADAL" clId="{43615009-527A-8148-A0DF-EF84995EA19D}" dt="2024-06-29T15:04:25.452" v="0" actId="20577"/>
        <pc:sldMkLst>
          <pc:docMk/>
          <pc:sldMk cId="0" sldId="256"/>
        </pc:sldMkLst>
        <pc:spChg chg="mod">
          <ac:chgData name="Kin Cheung Choy" userId="0273778c-42f9-4d25-8f50-60569717dbdc" providerId="ADAL" clId="{43615009-527A-8148-A0DF-EF84995EA19D}" dt="2024-06-29T15:04:25.452" v="0" actId="20577"/>
          <ac:spMkLst>
            <pc:docMk/>
            <pc:sldMk cId="0" sldId="256"/>
            <ac:spMk id="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0acd085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0acd085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0acd085c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0acd085c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0acd085c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0acd085c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0acd085c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0acd085c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0acd085c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0acd085c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Phase III analysis consensus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925" y="-6750"/>
            <a:ext cx="9143999" cy="5156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00"/>
            <a:ext cx="9161158" cy="51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7124"/>
            <a:ext cx="9144000" cy="5177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1325"/>
            <a:ext cx="90688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750"/>
            <a:ext cx="9143999" cy="515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On-screen Show (16:9)</PresentationFormat>
  <Paragraphs>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Phase III analysis consensus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ALLEN Choy</cp:lastModifiedBy>
  <cp:revision>1</cp:revision>
  <dcterms:modified xsi:type="dcterms:W3CDTF">2024-06-29T15:04:29Z</dcterms:modified>
</cp:coreProperties>
</file>