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4" r:id="rId4"/>
    <p:sldId id="261" r:id="rId5"/>
    <p:sldId id="263" r:id="rId6"/>
    <p:sldId id="266" r:id="rId7"/>
    <p:sldId id="265" r:id="rId8"/>
    <p:sldId id="267" r:id="rId9"/>
    <p:sldId id="269" r:id="rId10"/>
    <p:sldId id="280" r:id="rId11"/>
    <p:sldId id="270" r:id="rId12"/>
    <p:sldId id="281" r:id="rId13"/>
    <p:sldId id="282" r:id="rId14"/>
    <p:sldId id="271" r:id="rId15"/>
    <p:sldId id="274" r:id="rId16"/>
    <p:sldId id="275" r:id="rId17"/>
    <p:sldId id="277" r:id="rId18"/>
    <p:sldId id="268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67C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任意多边形 492"/>
          <p:cNvSpPr/>
          <p:nvPr/>
        </p:nvSpPr>
        <p:spPr>
          <a:xfrm>
            <a:off x="0" y="5406171"/>
            <a:ext cx="12192000" cy="1464529"/>
          </a:xfrm>
          <a:custGeom>
            <a:avLst/>
            <a:gdLst>
              <a:gd name="connsiteX0" fmla="*/ 12192000 w 12192000"/>
              <a:gd name="connsiteY0" fmla="*/ 0 h 1464529"/>
              <a:gd name="connsiteX1" fmla="*/ 12192000 w 12192000"/>
              <a:gd name="connsiteY1" fmla="*/ 1464529 h 1464529"/>
              <a:gd name="connsiteX2" fmla="*/ 0 w 12192000"/>
              <a:gd name="connsiteY2" fmla="*/ 1464529 h 146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1464529">
                <a:moveTo>
                  <a:pt x="12192000" y="0"/>
                </a:moveTo>
                <a:lnTo>
                  <a:pt x="12192000" y="1464529"/>
                </a:lnTo>
                <a:lnTo>
                  <a:pt x="0" y="1464529"/>
                </a:lnTo>
                <a:close/>
              </a:path>
            </a:pathLst>
          </a:custGeom>
          <a:solidFill>
            <a:srgbClr val="67C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4481474"/>
            <a:ext cx="12192000" cy="2348425"/>
          </a:xfrm>
          <a:custGeom>
            <a:avLst/>
            <a:gdLst>
              <a:gd name="connsiteX0" fmla="*/ 0 w 12192000"/>
              <a:gd name="connsiteY0" fmla="*/ 0 h 1586425"/>
              <a:gd name="connsiteX1" fmla="*/ 12192000 w 12192000"/>
              <a:gd name="connsiteY1" fmla="*/ 0 h 1586425"/>
              <a:gd name="connsiteX2" fmla="*/ 12192000 w 12192000"/>
              <a:gd name="connsiteY2" fmla="*/ 693396 h 1586425"/>
              <a:gd name="connsiteX3" fmla="*/ 328171 w 12192000"/>
              <a:gd name="connsiteY3" fmla="*/ 1570859 h 1586425"/>
              <a:gd name="connsiteX4" fmla="*/ 0 w 12192000"/>
              <a:gd name="connsiteY4" fmla="*/ 1586425 h 1586425"/>
              <a:gd name="connsiteX0-1" fmla="*/ 0 w 12192000"/>
              <a:gd name="connsiteY0-2" fmla="*/ 0 h 1586425"/>
              <a:gd name="connsiteX1-3" fmla="*/ 12192000 w 12192000"/>
              <a:gd name="connsiteY1-4" fmla="*/ 0 h 1586425"/>
              <a:gd name="connsiteX2-5" fmla="*/ 12192000 w 12192000"/>
              <a:gd name="connsiteY2-6" fmla="*/ 693396 h 1586425"/>
              <a:gd name="connsiteX3-7" fmla="*/ 0 w 12192000"/>
              <a:gd name="connsiteY3-8" fmla="*/ 1586425 h 1586425"/>
              <a:gd name="connsiteX4-9" fmla="*/ 0 w 12192000"/>
              <a:gd name="connsiteY4-10" fmla="*/ 0 h 1586425"/>
              <a:gd name="connsiteX0-11" fmla="*/ 0 w 12192000"/>
              <a:gd name="connsiteY0-12" fmla="*/ 0 h 1815025"/>
              <a:gd name="connsiteX1-13" fmla="*/ 12192000 w 12192000"/>
              <a:gd name="connsiteY1-14" fmla="*/ 0 h 1815025"/>
              <a:gd name="connsiteX2-15" fmla="*/ 12192000 w 12192000"/>
              <a:gd name="connsiteY2-16" fmla="*/ 693396 h 1815025"/>
              <a:gd name="connsiteX3-17" fmla="*/ 0 w 12192000"/>
              <a:gd name="connsiteY3-18" fmla="*/ 1815025 h 1815025"/>
              <a:gd name="connsiteX4-19" fmla="*/ 0 w 12192000"/>
              <a:gd name="connsiteY4-20" fmla="*/ 0 h 1815025"/>
              <a:gd name="connsiteX0-21" fmla="*/ 0 w 12192000"/>
              <a:gd name="connsiteY0-22" fmla="*/ 0 h 2030925"/>
              <a:gd name="connsiteX1-23" fmla="*/ 12192000 w 12192000"/>
              <a:gd name="connsiteY1-24" fmla="*/ 0 h 2030925"/>
              <a:gd name="connsiteX2-25" fmla="*/ 12192000 w 12192000"/>
              <a:gd name="connsiteY2-26" fmla="*/ 693396 h 2030925"/>
              <a:gd name="connsiteX3-27" fmla="*/ 0 w 12192000"/>
              <a:gd name="connsiteY3-28" fmla="*/ 2030925 h 2030925"/>
              <a:gd name="connsiteX4-29" fmla="*/ 0 w 12192000"/>
              <a:gd name="connsiteY4-30" fmla="*/ 0 h 2030925"/>
              <a:gd name="connsiteX0-31" fmla="*/ 0 w 12192000"/>
              <a:gd name="connsiteY0-32" fmla="*/ 190500 h 2221425"/>
              <a:gd name="connsiteX1-33" fmla="*/ 12192000 w 12192000"/>
              <a:gd name="connsiteY1-34" fmla="*/ 0 h 2221425"/>
              <a:gd name="connsiteX2-35" fmla="*/ 12192000 w 12192000"/>
              <a:gd name="connsiteY2-36" fmla="*/ 883896 h 2221425"/>
              <a:gd name="connsiteX3-37" fmla="*/ 0 w 12192000"/>
              <a:gd name="connsiteY3-38" fmla="*/ 2221425 h 2221425"/>
              <a:gd name="connsiteX4-39" fmla="*/ 0 w 12192000"/>
              <a:gd name="connsiteY4-40" fmla="*/ 190500 h 2221425"/>
              <a:gd name="connsiteX0-41" fmla="*/ 0 w 12192000"/>
              <a:gd name="connsiteY0-42" fmla="*/ 190500 h 2348425"/>
              <a:gd name="connsiteX1-43" fmla="*/ 12192000 w 12192000"/>
              <a:gd name="connsiteY1-44" fmla="*/ 0 h 2348425"/>
              <a:gd name="connsiteX2-45" fmla="*/ 12192000 w 12192000"/>
              <a:gd name="connsiteY2-46" fmla="*/ 883896 h 2348425"/>
              <a:gd name="connsiteX3-47" fmla="*/ 0 w 12192000"/>
              <a:gd name="connsiteY3-48" fmla="*/ 2348425 h 2348425"/>
              <a:gd name="connsiteX4-49" fmla="*/ 0 w 12192000"/>
              <a:gd name="connsiteY4-50" fmla="*/ 190500 h 2348425"/>
            </a:gdLst>
            <a:ahLst/>
            <a:cxnLst>
              <a:cxn ang="0">
                <a:pos x="connsiteX0-41" y="connsiteY0-42"/>
              </a:cxn>
              <a:cxn ang="0">
                <a:pos x="connsiteX1-43" y="connsiteY1-44"/>
              </a:cxn>
              <a:cxn ang="0">
                <a:pos x="connsiteX2-45" y="connsiteY2-46"/>
              </a:cxn>
              <a:cxn ang="0">
                <a:pos x="connsiteX3-47" y="connsiteY3-48"/>
              </a:cxn>
              <a:cxn ang="0">
                <a:pos x="connsiteX4-49" y="connsiteY4-50"/>
              </a:cxn>
            </a:cxnLst>
            <a:rect l="l" t="t" r="r" b="b"/>
            <a:pathLst>
              <a:path w="12192000" h="2348425">
                <a:moveTo>
                  <a:pt x="0" y="190500"/>
                </a:moveTo>
                <a:lnTo>
                  <a:pt x="12192000" y="0"/>
                </a:lnTo>
                <a:lnTo>
                  <a:pt x="12192000" y="883896"/>
                </a:lnTo>
                <a:lnTo>
                  <a:pt x="0" y="2348425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19"/>
          <p:cNvSpPr/>
          <p:nvPr/>
        </p:nvSpPr>
        <p:spPr bwMode="auto">
          <a:xfrm>
            <a:off x="922419" y="5464537"/>
            <a:ext cx="209434" cy="52359"/>
          </a:xfrm>
          <a:custGeom>
            <a:avLst/>
            <a:gdLst>
              <a:gd name="T0" fmla="*/ 16 w 115"/>
              <a:gd name="T1" fmla="*/ 9 h 28"/>
              <a:gd name="T2" fmla="*/ 16 w 115"/>
              <a:gd name="T3" fmla="*/ 0 h 28"/>
              <a:gd name="T4" fmla="*/ 0 w 115"/>
              <a:gd name="T5" fmla="*/ 11 h 28"/>
              <a:gd name="T6" fmla="*/ 57 w 115"/>
              <a:gd name="T7" fmla="*/ 28 h 28"/>
              <a:gd name="T8" fmla="*/ 115 w 115"/>
              <a:gd name="T9" fmla="*/ 11 h 28"/>
              <a:gd name="T10" fmla="*/ 100 w 115"/>
              <a:gd name="T11" fmla="*/ 0 h 28"/>
              <a:gd name="T12" fmla="*/ 100 w 115"/>
              <a:gd name="T13" fmla="*/ 9 h 28"/>
              <a:gd name="T14" fmla="*/ 16 w 115"/>
              <a:gd name="T15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28">
                <a:moveTo>
                  <a:pt x="16" y="9"/>
                </a:moveTo>
                <a:cubicBezTo>
                  <a:pt x="16" y="0"/>
                  <a:pt x="16" y="0"/>
                  <a:pt x="16" y="0"/>
                </a:cubicBezTo>
                <a:cubicBezTo>
                  <a:pt x="6" y="3"/>
                  <a:pt x="0" y="7"/>
                  <a:pt x="0" y="11"/>
                </a:cubicBezTo>
                <a:cubicBezTo>
                  <a:pt x="0" y="20"/>
                  <a:pt x="26" y="28"/>
                  <a:pt x="57" y="28"/>
                </a:cubicBezTo>
                <a:cubicBezTo>
                  <a:pt x="89" y="28"/>
                  <a:pt x="115" y="20"/>
                  <a:pt x="115" y="11"/>
                </a:cubicBezTo>
                <a:cubicBezTo>
                  <a:pt x="115" y="7"/>
                  <a:pt x="109" y="3"/>
                  <a:pt x="100" y="0"/>
                </a:cubicBezTo>
                <a:cubicBezTo>
                  <a:pt x="100" y="9"/>
                  <a:pt x="100" y="9"/>
                  <a:pt x="100" y="9"/>
                </a:cubicBezTo>
                <a:lnTo>
                  <a:pt x="16" y="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0"/>
          <p:cNvSpPr/>
          <p:nvPr/>
        </p:nvSpPr>
        <p:spPr bwMode="auto">
          <a:xfrm>
            <a:off x="1110909" y="5024725"/>
            <a:ext cx="219906" cy="52359"/>
          </a:xfrm>
          <a:custGeom>
            <a:avLst/>
            <a:gdLst>
              <a:gd name="T0" fmla="*/ 16 w 115"/>
              <a:gd name="T1" fmla="*/ 13 h 28"/>
              <a:gd name="T2" fmla="*/ 16 w 115"/>
              <a:gd name="T3" fmla="*/ 0 h 28"/>
              <a:gd name="T4" fmla="*/ 0 w 115"/>
              <a:gd name="T5" fmla="*/ 11 h 28"/>
              <a:gd name="T6" fmla="*/ 57 w 115"/>
              <a:gd name="T7" fmla="*/ 28 h 28"/>
              <a:gd name="T8" fmla="*/ 115 w 115"/>
              <a:gd name="T9" fmla="*/ 11 h 28"/>
              <a:gd name="T10" fmla="*/ 100 w 115"/>
              <a:gd name="T11" fmla="*/ 0 h 28"/>
              <a:gd name="T12" fmla="*/ 100 w 115"/>
              <a:gd name="T13" fmla="*/ 13 h 28"/>
              <a:gd name="T14" fmla="*/ 16 w 115"/>
              <a:gd name="T15" fmla="*/ 1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28">
                <a:moveTo>
                  <a:pt x="16" y="13"/>
                </a:moveTo>
                <a:cubicBezTo>
                  <a:pt x="16" y="0"/>
                  <a:pt x="16" y="0"/>
                  <a:pt x="16" y="0"/>
                </a:cubicBezTo>
                <a:cubicBezTo>
                  <a:pt x="6" y="3"/>
                  <a:pt x="0" y="7"/>
                  <a:pt x="0" y="11"/>
                </a:cubicBezTo>
                <a:cubicBezTo>
                  <a:pt x="0" y="20"/>
                  <a:pt x="26" y="28"/>
                  <a:pt x="57" y="28"/>
                </a:cubicBezTo>
                <a:cubicBezTo>
                  <a:pt x="89" y="28"/>
                  <a:pt x="115" y="20"/>
                  <a:pt x="115" y="11"/>
                </a:cubicBezTo>
                <a:cubicBezTo>
                  <a:pt x="115" y="7"/>
                  <a:pt x="109" y="3"/>
                  <a:pt x="100" y="0"/>
                </a:cubicBezTo>
                <a:cubicBezTo>
                  <a:pt x="100" y="13"/>
                  <a:pt x="100" y="13"/>
                  <a:pt x="100" y="13"/>
                </a:cubicBezTo>
                <a:lnTo>
                  <a:pt x="16" y="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1"/>
          <p:cNvSpPr/>
          <p:nvPr/>
        </p:nvSpPr>
        <p:spPr bwMode="auto">
          <a:xfrm>
            <a:off x="4859779" y="5454066"/>
            <a:ext cx="209434" cy="62830"/>
          </a:xfrm>
          <a:custGeom>
            <a:avLst/>
            <a:gdLst>
              <a:gd name="T0" fmla="*/ 20 w 115"/>
              <a:gd name="T1" fmla="*/ 11 h 30"/>
              <a:gd name="T2" fmla="*/ 20 w 115"/>
              <a:gd name="T3" fmla="*/ 0 h 30"/>
              <a:gd name="T4" fmla="*/ 0 w 115"/>
              <a:gd name="T5" fmla="*/ 13 h 30"/>
              <a:gd name="T6" fmla="*/ 57 w 115"/>
              <a:gd name="T7" fmla="*/ 30 h 30"/>
              <a:gd name="T8" fmla="*/ 115 w 115"/>
              <a:gd name="T9" fmla="*/ 13 h 30"/>
              <a:gd name="T10" fmla="*/ 104 w 115"/>
              <a:gd name="T11" fmla="*/ 3 h 30"/>
              <a:gd name="T12" fmla="*/ 104 w 115"/>
              <a:gd name="T13" fmla="*/ 11 h 30"/>
              <a:gd name="T14" fmla="*/ 20 w 115"/>
              <a:gd name="T15" fmla="*/ 1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0">
                <a:moveTo>
                  <a:pt x="20" y="11"/>
                </a:moveTo>
                <a:cubicBezTo>
                  <a:pt x="20" y="0"/>
                  <a:pt x="20" y="0"/>
                  <a:pt x="20" y="0"/>
                </a:cubicBezTo>
                <a:cubicBezTo>
                  <a:pt x="8" y="4"/>
                  <a:pt x="0" y="8"/>
                  <a:pt x="0" y="13"/>
                </a:cubicBezTo>
                <a:cubicBezTo>
                  <a:pt x="0" y="22"/>
                  <a:pt x="26" y="30"/>
                  <a:pt x="57" y="30"/>
                </a:cubicBezTo>
                <a:cubicBezTo>
                  <a:pt x="89" y="30"/>
                  <a:pt x="115" y="22"/>
                  <a:pt x="115" y="13"/>
                </a:cubicBezTo>
                <a:cubicBezTo>
                  <a:pt x="115" y="9"/>
                  <a:pt x="111" y="6"/>
                  <a:pt x="104" y="3"/>
                </a:cubicBezTo>
                <a:cubicBezTo>
                  <a:pt x="104" y="11"/>
                  <a:pt x="104" y="11"/>
                  <a:pt x="104" y="11"/>
                </a:cubicBezTo>
                <a:lnTo>
                  <a:pt x="20" y="1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2"/>
          <p:cNvSpPr/>
          <p:nvPr/>
        </p:nvSpPr>
        <p:spPr bwMode="auto">
          <a:xfrm>
            <a:off x="4681760" y="5024725"/>
            <a:ext cx="209434" cy="52359"/>
          </a:xfrm>
          <a:custGeom>
            <a:avLst/>
            <a:gdLst>
              <a:gd name="T0" fmla="*/ 16 w 115"/>
              <a:gd name="T1" fmla="*/ 13 h 28"/>
              <a:gd name="T2" fmla="*/ 16 w 115"/>
              <a:gd name="T3" fmla="*/ 0 h 28"/>
              <a:gd name="T4" fmla="*/ 0 w 115"/>
              <a:gd name="T5" fmla="*/ 11 h 28"/>
              <a:gd name="T6" fmla="*/ 57 w 115"/>
              <a:gd name="T7" fmla="*/ 28 h 28"/>
              <a:gd name="T8" fmla="*/ 115 w 115"/>
              <a:gd name="T9" fmla="*/ 11 h 28"/>
              <a:gd name="T10" fmla="*/ 100 w 115"/>
              <a:gd name="T11" fmla="*/ 0 h 28"/>
              <a:gd name="T12" fmla="*/ 100 w 115"/>
              <a:gd name="T13" fmla="*/ 13 h 28"/>
              <a:gd name="T14" fmla="*/ 16 w 115"/>
              <a:gd name="T15" fmla="*/ 1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28">
                <a:moveTo>
                  <a:pt x="16" y="13"/>
                </a:moveTo>
                <a:cubicBezTo>
                  <a:pt x="16" y="0"/>
                  <a:pt x="16" y="0"/>
                  <a:pt x="16" y="0"/>
                </a:cubicBezTo>
                <a:cubicBezTo>
                  <a:pt x="6" y="3"/>
                  <a:pt x="0" y="7"/>
                  <a:pt x="0" y="11"/>
                </a:cubicBezTo>
                <a:cubicBezTo>
                  <a:pt x="0" y="20"/>
                  <a:pt x="26" y="28"/>
                  <a:pt x="57" y="28"/>
                </a:cubicBezTo>
                <a:cubicBezTo>
                  <a:pt x="89" y="28"/>
                  <a:pt x="115" y="20"/>
                  <a:pt x="115" y="11"/>
                </a:cubicBezTo>
                <a:cubicBezTo>
                  <a:pt x="115" y="7"/>
                  <a:pt x="109" y="3"/>
                  <a:pt x="100" y="0"/>
                </a:cubicBezTo>
                <a:cubicBezTo>
                  <a:pt x="100" y="13"/>
                  <a:pt x="100" y="13"/>
                  <a:pt x="100" y="13"/>
                </a:cubicBezTo>
                <a:lnTo>
                  <a:pt x="16" y="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3"/>
          <p:cNvSpPr/>
          <p:nvPr/>
        </p:nvSpPr>
        <p:spPr bwMode="auto">
          <a:xfrm>
            <a:off x="953834" y="3988026"/>
            <a:ext cx="157076" cy="1486983"/>
          </a:xfrm>
          <a:custGeom>
            <a:avLst/>
            <a:gdLst>
              <a:gd name="T0" fmla="*/ 0 w 15"/>
              <a:gd name="T1" fmla="*/ 141 h 142"/>
              <a:gd name="T2" fmla="*/ 0 w 15"/>
              <a:gd name="T3" fmla="*/ 142 h 142"/>
              <a:gd name="T4" fmla="*/ 15 w 15"/>
              <a:gd name="T5" fmla="*/ 142 h 142"/>
              <a:gd name="T6" fmla="*/ 15 w 15"/>
              <a:gd name="T7" fmla="*/ 141 h 142"/>
              <a:gd name="T8" fmla="*/ 15 w 15"/>
              <a:gd name="T9" fmla="*/ 0 h 142"/>
              <a:gd name="T10" fmla="*/ 0 w 15"/>
              <a:gd name="T11" fmla="*/ 0 h 142"/>
              <a:gd name="T12" fmla="*/ 0 w 15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2">
                <a:moveTo>
                  <a:pt x="0" y="141"/>
                </a:moveTo>
                <a:lnTo>
                  <a:pt x="0" y="142"/>
                </a:lnTo>
                <a:lnTo>
                  <a:pt x="15" y="142"/>
                </a:lnTo>
                <a:lnTo>
                  <a:pt x="15" y="141"/>
                </a:lnTo>
                <a:lnTo>
                  <a:pt x="15" y="0"/>
                </a:lnTo>
                <a:lnTo>
                  <a:pt x="0" y="0"/>
                </a:lnTo>
                <a:lnTo>
                  <a:pt x="0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4"/>
          <p:cNvSpPr/>
          <p:nvPr/>
        </p:nvSpPr>
        <p:spPr bwMode="auto">
          <a:xfrm>
            <a:off x="1142324" y="3988026"/>
            <a:ext cx="157076" cy="1068115"/>
          </a:xfrm>
          <a:custGeom>
            <a:avLst/>
            <a:gdLst>
              <a:gd name="T0" fmla="*/ 0 w 15"/>
              <a:gd name="T1" fmla="*/ 99 h 102"/>
              <a:gd name="T2" fmla="*/ 0 w 15"/>
              <a:gd name="T3" fmla="*/ 102 h 102"/>
              <a:gd name="T4" fmla="*/ 15 w 15"/>
              <a:gd name="T5" fmla="*/ 102 h 102"/>
              <a:gd name="T6" fmla="*/ 15 w 15"/>
              <a:gd name="T7" fmla="*/ 99 h 102"/>
              <a:gd name="T8" fmla="*/ 15 w 15"/>
              <a:gd name="T9" fmla="*/ 0 h 102"/>
              <a:gd name="T10" fmla="*/ 0 w 15"/>
              <a:gd name="T11" fmla="*/ 0 h 102"/>
              <a:gd name="T12" fmla="*/ 0 w 15"/>
              <a:gd name="T13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02">
                <a:moveTo>
                  <a:pt x="0" y="99"/>
                </a:moveTo>
                <a:lnTo>
                  <a:pt x="0" y="102"/>
                </a:lnTo>
                <a:lnTo>
                  <a:pt x="15" y="102"/>
                </a:lnTo>
                <a:lnTo>
                  <a:pt x="15" y="99"/>
                </a:lnTo>
                <a:lnTo>
                  <a:pt x="15" y="0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5"/>
          <p:cNvSpPr/>
          <p:nvPr/>
        </p:nvSpPr>
        <p:spPr bwMode="auto">
          <a:xfrm>
            <a:off x="4901666" y="3988026"/>
            <a:ext cx="157076" cy="1486983"/>
          </a:xfrm>
          <a:custGeom>
            <a:avLst/>
            <a:gdLst>
              <a:gd name="T0" fmla="*/ 0 w 15"/>
              <a:gd name="T1" fmla="*/ 0 h 142"/>
              <a:gd name="T2" fmla="*/ 0 w 15"/>
              <a:gd name="T3" fmla="*/ 140 h 142"/>
              <a:gd name="T4" fmla="*/ 0 w 15"/>
              <a:gd name="T5" fmla="*/ 142 h 142"/>
              <a:gd name="T6" fmla="*/ 15 w 15"/>
              <a:gd name="T7" fmla="*/ 142 h 142"/>
              <a:gd name="T8" fmla="*/ 15 w 15"/>
              <a:gd name="T9" fmla="*/ 141 h 142"/>
              <a:gd name="T10" fmla="*/ 15 w 15"/>
              <a:gd name="T11" fmla="*/ 0 h 142"/>
              <a:gd name="T12" fmla="*/ 0 w 1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2">
                <a:moveTo>
                  <a:pt x="0" y="0"/>
                </a:moveTo>
                <a:lnTo>
                  <a:pt x="0" y="140"/>
                </a:lnTo>
                <a:lnTo>
                  <a:pt x="0" y="142"/>
                </a:lnTo>
                <a:lnTo>
                  <a:pt x="15" y="142"/>
                </a:lnTo>
                <a:lnTo>
                  <a:pt x="15" y="141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6"/>
          <p:cNvSpPr/>
          <p:nvPr/>
        </p:nvSpPr>
        <p:spPr bwMode="auto">
          <a:xfrm>
            <a:off x="4702703" y="3988026"/>
            <a:ext cx="157076" cy="1068115"/>
          </a:xfrm>
          <a:custGeom>
            <a:avLst/>
            <a:gdLst>
              <a:gd name="T0" fmla="*/ 0 w 15"/>
              <a:gd name="T1" fmla="*/ 99 h 102"/>
              <a:gd name="T2" fmla="*/ 0 w 15"/>
              <a:gd name="T3" fmla="*/ 102 h 102"/>
              <a:gd name="T4" fmla="*/ 15 w 15"/>
              <a:gd name="T5" fmla="*/ 102 h 102"/>
              <a:gd name="T6" fmla="*/ 15 w 15"/>
              <a:gd name="T7" fmla="*/ 99 h 102"/>
              <a:gd name="T8" fmla="*/ 15 w 15"/>
              <a:gd name="T9" fmla="*/ 0 h 102"/>
              <a:gd name="T10" fmla="*/ 0 w 15"/>
              <a:gd name="T11" fmla="*/ 0 h 102"/>
              <a:gd name="T12" fmla="*/ 0 w 15"/>
              <a:gd name="T13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02">
                <a:moveTo>
                  <a:pt x="0" y="99"/>
                </a:moveTo>
                <a:lnTo>
                  <a:pt x="0" y="102"/>
                </a:lnTo>
                <a:lnTo>
                  <a:pt x="15" y="102"/>
                </a:lnTo>
                <a:lnTo>
                  <a:pt x="15" y="99"/>
                </a:lnTo>
                <a:lnTo>
                  <a:pt x="15" y="0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7"/>
          <p:cNvSpPr/>
          <p:nvPr/>
        </p:nvSpPr>
        <p:spPr bwMode="auto">
          <a:xfrm>
            <a:off x="870060" y="3066515"/>
            <a:ext cx="4272455" cy="774907"/>
          </a:xfrm>
          <a:custGeom>
            <a:avLst/>
            <a:gdLst>
              <a:gd name="T0" fmla="*/ 408 w 408"/>
              <a:gd name="T1" fmla="*/ 74 h 74"/>
              <a:gd name="T2" fmla="*/ 387 w 408"/>
              <a:gd name="T3" fmla="*/ 0 h 74"/>
              <a:gd name="T4" fmla="*/ 21 w 408"/>
              <a:gd name="T5" fmla="*/ 0 h 74"/>
              <a:gd name="T6" fmla="*/ 0 w 408"/>
              <a:gd name="T7" fmla="*/ 74 h 74"/>
              <a:gd name="T8" fmla="*/ 408 w 408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74">
                <a:moveTo>
                  <a:pt x="408" y="74"/>
                </a:moveTo>
                <a:lnTo>
                  <a:pt x="387" y="0"/>
                </a:lnTo>
                <a:lnTo>
                  <a:pt x="21" y="0"/>
                </a:lnTo>
                <a:lnTo>
                  <a:pt x="0" y="74"/>
                </a:lnTo>
                <a:lnTo>
                  <a:pt x="408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8"/>
          <p:cNvSpPr/>
          <p:nvPr/>
        </p:nvSpPr>
        <p:spPr bwMode="auto">
          <a:xfrm>
            <a:off x="870060" y="3066515"/>
            <a:ext cx="4272455" cy="774907"/>
          </a:xfrm>
          <a:custGeom>
            <a:avLst/>
            <a:gdLst>
              <a:gd name="T0" fmla="*/ 408 w 408"/>
              <a:gd name="T1" fmla="*/ 74 h 74"/>
              <a:gd name="T2" fmla="*/ 387 w 408"/>
              <a:gd name="T3" fmla="*/ 0 h 74"/>
              <a:gd name="T4" fmla="*/ 21 w 408"/>
              <a:gd name="T5" fmla="*/ 0 h 74"/>
              <a:gd name="T6" fmla="*/ 0 w 408"/>
              <a:gd name="T7" fmla="*/ 74 h 74"/>
              <a:gd name="T8" fmla="*/ 408 w 408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74">
                <a:moveTo>
                  <a:pt x="408" y="74"/>
                </a:moveTo>
                <a:lnTo>
                  <a:pt x="387" y="0"/>
                </a:lnTo>
                <a:lnTo>
                  <a:pt x="21" y="0"/>
                </a:lnTo>
                <a:lnTo>
                  <a:pt x="0" y="74"/>
                </a:lnTo>
                <a:lnTo>
                  <a:pt x="408" y="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9"/>
          <p:cNvSpPr/>
          <p:nvPr/>
        </p:nvSpPr>
        <p:spPr bwMode="auto">
          <a:xfrm>
            <a:off x="870060" y="3841422"/>
            <a:ext cx="4272455" cy="146604"/>
          </a:xfrm>
          <a:custGeom>
            <a:avLst/>
            <a:gdLst>
              <a:gd name="T0" fmla="*/ 408 w 408"/>
              <a:gd name="T1" fmla="*/ 14 h 14"/>
              <a:gd name="T2" fmla="*/ 408 w 408"/>
              <a:gd name="T3" fmla="*/ 0 h 14"/>
              <a:gd name="T4" fmla="*/ 0 w 408"/>
              <a:gd name="T5" fmla="*/ 0 h 14"/>
              <a:gd name="T6" fmla="*/ 0 w 408"/>
              <a:gd name="T7" fmla="*/ 14 h 14"/>
              <a:gd name="T8" fmla="*/ 8 w 408"/>
              <a:gd name="T9" fmla="*/ 14 h 14"/>
              <a:gd name="T10" fmla="*/ 23 w 408"/>
              <a:gd name="T11" fmla="*/ 14 h 14"/>
              <a:gd name="T12" fmla="*/ 26 w 408"/>
              <a:gd name="T13" fmla="*/ 14 h 14"/>
              <a:gd name="T14" fmla="*/ 41 w 408"/>
              <a:gd name="T15" fmla="*/ 14 h 14"/>
              <a:gd name="T16" fmla="*/ 366 w 408"/>
              <a:gd name="T17" fmla="*/ 14 h 14"/>
              <a:gd name="T18" fmla="*/ 381 w 408"/>
              <a:gd name="T19" fmla="*/ 14 h 14"/>
              <a:gd name="T20" fmla="*/ 385 w 408"/>
              <a:gd name="T21" fmla="*/ 14 h 14"/>
              <a:gd name="T22" fmla="*/ 400 w 408"/>
              <a:gd name="T23" fmla="*/ 14 h 14"/>
              <a:gd name="T24" fmla="*/ 408 w 408"/>
              <a:gd name="T2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14">
                <a:moveTo>
                  <a:pt x="408" y="14"/>
                </a:moveTo>
                <a:lnTo>
                  <a:pt x="408" y="0"/>
                </a:lnTo>
                <a:lnTo>
                  <a:pt x="0" y="0"/>
                </a:lnTo>
                <a:lnTo>
                  <a:pt x="0" y="14"/>
                </a:lnTo>
                <a:lnTo>
                  <a:pt x="8" y="14"/>
                </a:lnTo>
                <a:lnTo>
                  <a:pt x="23" y="14"/>
                </a:lnTo>
                <a:lnTo>
                  <a:pt x="26" y="14"/>
                </a:lnTo>
                <a:lnTo>
                  <a:pt x="41" y="14"/>
                </a:lnTo>
                <a:lnTo>
                  <a:pt x="366" y="14"/>
                </a:lnTo>
                <a:lnTo>
                  <a:pt x="381" y="14"/>
                </a:lnTo>
                <a:lnTo>
                  <a:pt x="385" y="14"/>
                </a:lnTo>
                <a:lnTo>
                  <a:pt x="400" y="14"/>
                </a:lnTo>
                <a:lnTo>
                  <a:pt x="408" y="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30"/>
          <p:cNvSpPr/>
          <p:nvPr/>
        </p:nvSpPr>
        <p:spPr bwMode="auto">
          <a:xfrm>
            <a:off x="870060" y="3841422"/>
            <a:ext cx="4272455" cy="146604"/>
          </a:xfrm>
          <a:custGeom>
            <a:avLst/>
            <a:gdLst>
              <a:gd name="T0" fmla="*/ 408 w 408"/>
              <a:gd name="T1" fmla="*/ 14 h 14"/>
              <a:gd name="T2" fmla="*/ 408 w 408"/>
              <a:gd name="T3" fmla="*/ 0 h 14"/>
              <a:gd name="T4" fmla="*/ 0 w 408"/>
              <a:gd name="T5" fmla="*/ 0 h 14"/>
              <a:gd name="T6" fmla="*/ 0 w 408"/>
              <a:gd name="T7" fmla="*/ 14 h 14"/>
              <a:gd name="T8" fmla="*/ 8 w 408"/>
              <a:gd name="T9" fmla="*/ 14 h 14"/>
              <a:gd name="T10" fmla="*/ 23 w 408"/>
              <a:gd name="T11" fmla="*/ 14 h 14"/>
              <a:gd name="T12" fmla="*/ 26 w 408"/>
              <a:gd name="T13" fmla="*/ 14 h 14"/>
              <a:gd name="T14" fmla="*/ 41 w 408"/>
              <a:gd name="T15" fmla="*/ 14 h 14"/>
              <a:gd name="T16" fmla="*/ 366 w 408"/>
              <a:gd name="T17" fmla="*/ 14 h 14"/>
              <a:gd name="T18" fmla="*/ 381 w 408"/>
              <a:gd name="T19" fmla="*/ 14 h 14"/>
              <a:gd name="T20" fmla="*/ 385 w 408"/>
              <a:gd name="T21" fmla="*/ 14 h 14"/>
              <a:gd name="T22" fmla="*/ 400 w 408"/>
              <a:gd name="T23" fmla="*/ 14 h 14"/>
              <a:gd name="T24" fmla="*/ 408 w 408"/>
              <a:gd name="T2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" h="14">
                <a:moveTo>
                  <a:pt x="408" y="14"/>
                </a:moveTo>
                <a:lnTo>
                  <a:pt x="408" y="0"/>
                </a:lnTo>
                <a:lnTo>
                  <a:pt x="0" y="0"/>
                </a:lnTo>
                <a:lnTo>
                  <a:pt x="0" y="14"/>
                </a:lnTo>
                <a:lnTo>
                  <a:pt x="8" y="14"/>
                </a:lnTo>
                <a:lnTo>
                  <a:pt x="23" y="14"/>
                </a:lnTo>
                <a:lnTo>
                  <a:pt x="26" y="14"/>
                </a:lnTo>
                <a:lnTo>
                  <a:pt x="41" y="14"/>
                </a:lnTo>
                <a:lnTo>
                  <a:pt x="366" y="14"/>
                </a:lnTo>
                <a:lnTo>
                  <a:pt x="381" y="14"/>
                </a:lnTo>
                <a:lnTo>
                  <a:pt x="385" y="14"/>
                </a:lnTo>
                <a:lnTo>
                  <a:pt x="400" y="14"/>
                </a:lnTo>
                <a:lnTo>
                  <a:pt x="408" y="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2786382" y="2951326"/>
            <a:ext cx="450283" cy="240849"/>
          </a:xfrm>
          <a:prstGeom prst="rect">
            <a:avLst/>
          </a:prstGeom>
          <a:solidFill>
            <a:srgbClr val="949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2"/>
          <p:cNvSpPr/>
          <p:nvPr/>
        </p:nvSpPr>
        <p:spPr bwMode="auto">
          <a:xfrm>
            <a:off x="2001004" y="1527173"/>
            <a:ext cx="2010567" cy="1172832"/>
          </a:xfrm>
          <a:custGeom>
            <a:avLst/>
            <a:gdLst>
              <a:gd name="T0" fmla="*/ 0 w 1092"/>
              <a:gd name="T1" fmla="*/ 636 h 636"/>
              <a:gd name="T2" fmla="*/ 1092 w 1092"/>
              <a:gd name="T3" fmla="*/ 636 h 636"/>
              <a:gd name="T4" fmla="*/ 1092 w 1092"/>
              <a:gd name="T5" fmla="*/ 8 h 636"/>
              <a:gd name="T6" fmla="*/ 1081 w 1092"/>
              <a:gd name="T7" fmla="*/ 0 h 636"/>
              <a:gd name="T8" fmla="*/ 20 w 1092"/>
              <a:gd name="T9" fmla="*/ 0 h 636"/>
              <a:gd name="T10" fmla="*/ 2 w 1092"/>
              <a:gd name="T11" fmla="*/ 11 h 636"/>
              <a:gd name="T12" fmla="*/ 0 w 1092"/>
              <a:gd name="T1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2" h="636">
                <a:moveTo>
                  <a:pt x="0" y="636"/>
                </a:moveTo>
                <a:cubicBezTo>
                  <a:pt x="1092" y="636"/>
                  <a:pt x="1092" y="636"/>
                  <a:pt x="1092" y="636"/>
                </a:cubicBezTo>
                <a:cubicBezTo>
                  <a:pt x="1092" y="8"/>
                  <a:pt x="1092" y="8"/>
                  <a:pt x="1092" y="8"/>
                </a:cubicBezTo>
                <a:cubicBezTo>
                  <a:pt x="1092" y="0"/>
                  <a:pt x="1089" y="0"/>
                  <a:pt x="108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2" y="0"/>
                  <a:pt x="2" y="3"/>
                  <a:pt x="2" y="11"/>
                </a:cubicBezTo>
                <a:cubicBezTo>
                  <a:pt x="0" y="636"/>
                  <a:pt x="0" y="636"/>
                  <a:pt x="0" y="636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3"/>
          <p:cNvSpPr/>
          <p:nvPr/>
        </p:nvSpPr>
        <p:spPr bwMode="auto">
          <a:xfrm>
            <a:off x="2001004" y="2700005"/>
            <a:ext cx="2010567" cy="251321"/>
          </a:xfrm>
          <a:custGeom>
            <a:avLst/>
            <a:gdLst>
              <a:gd name="T0" fmla="*/ 1096 w 1096"/>
              <a:gd name="T1" fmla="*/ 0 h 136"/>
              <a:gd name="T2" fmla="*/ 0 w 1096"/>
              <a:gd name="T3" fmla="*/ 0 h 136"/>
              <a:gd name="T4" fmla="*/ 0 w 1096"/>
              <a:gd name="T5" fmla="*/ 124 h 136"/>
              <a:gd name="T6" fmla="*/ 9 w 1096"/>
              <a:gd name="T7" fmla="*/ 134 h 136"/>
              <a:gd name="T8" fmla="*/ 22 w 1096"/>
              <a:gd name="T9" fmla="*/ 136 h 136"/>
              <a:gd name="T10" fmla="*/ 435 w 1096"/>
              <a:gd name="T11" fmla="*/ 136 h 136"/>
              <a:gd name="T12" fmla="*/ 670 w 1096"/>
              <a:gd name="T13" fmla="*/ 136 h 136"/>
              <a:gd name="T14" fmla="*/ 1084 w 1096"/>
              <a:gd name="T15" fmla="*/ 136 h 136"/>
              <a:gd name="T16" fmla="*/ 1092 w 1096"/>
              <a:gd name="T17" fmla="*/ 124 h 136"/>
              <a:gd name="T18" fmla="*/ 1092 w 1096"/>
              <a:gd name="T19" fmla="*/ 0 h 136"/>
              <a:gd name="T20" fmla="*/ 1096 w 1096"/>
              <a:gd name="T2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6" h="136">
                <a:moveTo>
                  <a:pt x="109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9"/>
                  <a:pt x="6" y="131"/>
                  <a:pt x="9" y="134"/>
                </a:cubicBezTo>
                <a:cubicBezTo>
                  <a:pt x="12" y="136"/>
                  <a:pt x="19" y="136"/>
                  <a:pt x="22" y="136"/>
                </a:cubicBezTo>
                <a:cubicBezTo>
                  <a:pt x="435" y="136"/>
                  <a:pt x="435" y="136"/>
                  <a:pt x="435" y="136"/>
                </a:cubicBezTo>
                <a:cubicBezTo>
                  <a:pt x="670" y="136"/>
                  <a:pt x="670" y="136"/>
                  <a:pt x="670" y="136"/>
                </a:cubicBezTo>
                <a:cubicBezTo>
                  <a:pt x="1084" y="136"/>
                  <a:pt x="1084" y="136"/>
                  <a:pt x="1084" y="136"/>
                </a:cubicBezTo>
                <a:cubicBezTo>
                  <a:pt x="1092" y="136"/>
                  <a:pt x="1092" y="132"/>
                  <a:pt x="1092" y="124"/>
                </a:cubicBezTo>
                <a:cubicBezTo>
                  <a:pt x="1092" y="0"/>
                  <a:pt x="1092" y="0"/>
                  <a:pt x="1092" y="0"/>
                </a:cubicBezTo>
                <a:cubicBezTo>
                  <a:pt x="1096" y="0"/>
                  <a:pt x="1096" y="0"/>
                  <a:pt x="109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4"/>
          <p:cNvSpPr/>
          <p:nvPr/>
        </p:nvSpPr>
        <p:spPr bwMode="auto">
          <a:xfrm>
            <a:off x="2974872" y="2741892"/>
            <a:ext cx="83774" cy="167547"/>
          </a:xfrm>
          <a:custGeom>
            <a:avLst/>
            <a:gdLst>
              <a:gd name="T0" fmla="*/ 38 w 44"/>
              <a:gd name="T1" fmla="*/ 61 h 95"/>
              <a:gd name="T2" fmla="*/ 32 w 44"/>
              <a:gd name="T3" fmla="*/ 50 h 95"/>
              <a:gd name="T4" fmla="*/ 29 w 44"/>
              <a:gd name="T5" fmla="*/ 35 h 95"/>
              <a:gd name="T6" fmla="*/ 22 w 44"/>
              <a:gd name="T7" fmla="*/ 28 h 95"/>
              <a:gd name="T8" fmla="*/ 20 w 44"/>
              <a:gd name="T9" fmla="*/ 21 h 95"/>
              <a:gd name="T10" fmla="*/ 28 w 44"/>
              <a:gd name="T11" fmla="*/ 21 h 95"/>
              <a:gd name="T12" fmla="*/ 34 w 44"/>
              <a:gd name="T13" fmla="*/ 15 h 95"/>
              <a:gd name="T14" fmla="*/ 34 w 44"/>
              <a:gd name="T15" fmla="*/ 9 h 95"/>
              <a:gd name="T16" fmla="*/ 33 w 44"/>
              <a:gd name="T17" fmla="*/ 9 h 95"/>
              <a:gd name="T18" fmla="*/ 23 w 44"/>
              <a:gd name="T19" fmla="*/ 13 h 95"/>
              <a:gd name="T20" fmla="*/ 20 w 44"/>
              <a:gd name="T21" fmla="*/ 17 h 95"/>
              <a:gd name="T22" fmla="*/ 21 w 44"/>
              <a:gd name="T23" fmla="*/ 1 h 95"/>
              <a:gd name="T24" fmla="*/ 19 w 44"/>
              <a:gd name="T25" fmla="*/ 1 h 95"/>
              <a:gd name="T26" fmla="*/ 18 w 44"/>
              <a:gd name="T27" fmla="*/ 28 h 95"/>
              <a:gd name="T28" fmla="*/ 17 w 44"/>
              <a:gd name="T29" fmla="*/ 29 h 95"/>
              <a:gd name="T30" fmla="*/ 15 w 44"/>
              <a:gd name="T31" fmla="*/ 30 h 95"/>
              <a:gd name="T32" fmla="*/ 11 w 44"/>
              <a:gd name="T33" fmla="*/ 34 h 95"/>
              <a:gd name="T34" fmla="*/ 4 w 44"/>
              <a:gd name="T35" fmla="*/ 68 h 95"/>
              <a:gd name="T36" fmla="*/ 23 w 44"/>
              <a:gd name="T37" fmla="*/ 94 h 95"/>
              <a:gd name="T38" fmla="*/ 38 w 44"/>
              <a:gd name="T39" fmla="*/ 6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" h="95">
                <a:moveTo>
                  <a:pt x="38" y="61"/>
                </a:moveTo>
                <a:cubicBezTo>
                  <a:pt x="37" y="58"/>
                  <a:pt x="34" y="54"/>
                  <a:pt x="32" y="50"/>
                </a:cubicBezTo>
                <a:cubicBezTo>
                  <a:pt x="30" y="45"/>
                  <a:pt x="31" y="40"/>
                  <a:pt x="29" y="35"/>
                </a:cubicBezTo>
                <a:cubicBezTo>
                  <a:pt x="28" y="31"/>
                  <a:pt x="25" y="29"/>
                  <a:pt x="22" y="28"/>
                </a:cubicBezTo>
                <a:cubicBezTo>
                  <a:pt x="21" y="26"/>
                  <a:pt x="21" y="24"/>
                  <a:pt x="20" y="21"/>
                </a:cubicBezTo>
                <a:cubicBezTo>
                  <a:pt x="23" y="22"/>
                  <a:pt x="25" y="22"/>
                  <a:pt x="28" y="21"/>
                </a:cubicBezTo>
                <a:cubicBezTo>
                  <a:pt x="30" y="20"/>
                  <a:pt x="33" y="18"/>
                  <a:pt x="34" y="15"/>
                </a:cubicBezTo>
                <a:cubicBezTo>
                  <a:pt x="35" y="13"/>
                  <a:pt x="36" y="11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8"/>
                  <a:pt x="26" y="11"/>
                  <a:pt x="23" y="13"/>
                </a:cubicBezTo>
                <a:cubicBezTo>
                  <a:pt x="22" y="14"/>
                  <a:pt x="20" y="15"/>
                  <a:pt x="20" y="17"/>
                </a:cubicBezTo>
                <a:cubicBezTo>
                  <a:pt x="19" y="12"/>
                  <a:pt x="19" y="7"/>
                  <a:pt x="21" y="1"/>
                </a:cubicBezTo>
                <a:cubicBezTo>
                  <a:pt x="21" y="1"/>
                  <a:pt x="20" y="0"/>
                  <a:pt x="19" y="1"/>
                </a:cubicBezTo>
                <a:cubicBezTo>
                  <a:pt x="15" y="8"/>
                  <a:pt x="16" y="19"/>
                  <a:pt x="18" y="28"/>
                </a:cubicBezTo>
                <a:cubicBezTo>
                  <a:pt x="18" y="29"/>
                  <a:pt x="17" y="29"/>
                  <a:pt x="17" y="29"/>
                </a:cubicBezTo>
                <a:cubicBezTo>
                  <a:pt x="16" y="29"/>
                  <a:pt x="16" y="29"/>
                  <a:pt x="15" y="30"/>
                </a:cubicBezTo>
                <a:cubicBezTo>
                  <a:pt x="13" y="30"/>
                  <a:pt x="12" y="32"/>
                  <a:pt x="11" y="34"/>
                </a:cubicBezTo>
                <a:cubicBezTo>
                  <a:pt x="8" y="45"/>
                  <a:pt x="7" y="57"/>
                  <a:pt x="4" y="68"/>
                </a:cubicBezTo>
                <a:cubicBezTo>
                  <a:pt x="0" y="82"/>
                  <a:pt x="7" y="95"/>
                  <a:pt x="23" y="94"/>
                </a:cubicBezTo>
                <a:cubicBezTo>
                  <a:pt x="41" y="92"/>
                  <a:pt x="44" y="76"/>
                  <a:pt x="38" y="61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5"/>
          <p:cNvSpPr/>
          <p:nvPr/>
        </p:nvSpPr>
        <p:spPr bwMode="auto">
          <a:xfrm>
            <a:off x="2723552" y="3181704"/>
            <a:ext cx="575944" cy="31415"/>
          </a:xfrm>
          <a:custGeom>
            <a:avLst/>
            <a:gdLst>
              <a:gd name="T0" fmla="*/ 309 w 309"/>
              <a:gd name="T1" fmla="*/ 16 h 16"/>
              <a:gd name="T2" fmla="*/ 290 w 309"/>
              <a:gd name="T3" fmla="*/ 0 h 16"/>
              <a:gd name="T4" fmla="*/ 19 w 309"/>
              <a:gd name="T5" fmla="*/ 0 h 16"/>
              <a:gd name="T6" fmla="*/ 0 w 309"/>
              <a:gd name="T7" fmla="*/ 16 h 16"/>
              <a:gd name="T8" fmla="*/ 309 w 309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16">
                <a:moveTo>
                  <a:pt x="309" y="16"/>
                </a:moveTo>
                <a:cubicBezTo>
                  <a:pt x="307" y="7"/>
                  <a:pt x="300" y="0"/>
                  <a:pt x="29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2" y="7"/>
                  <a:pt x="0" y="16"/>
                </a:cubicBezTo>
                <a:lnTo>
                  <a:pt x="309" y="16"/>
                </a:lnTo>
                <a:close/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2095249" y="1621418"/>
            <a:ext cx="1822076" cy="973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095249" y="1621418"/>
            <a:ext cx="1822076" cy="9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2095249" y="1621418"/>
            <a:ext cx="1822076" cy="4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2095249" y="2553401"/>
            <a:ext cx="1822076" cy="41887"/>
          </a:xfrm>
          <a:prstGeom prst="rect">
            <a:avLst/>
          </a:prstGeom>
          <a:solidFill>
            <a:srgbClr val="9DDC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095249" y="2553401"/>
            <a:ext cx="1822076" cy="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2168551" y="1757551"/>
            <a:ext cx="1665001" cy="712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2168551" y="1872740"/>
            <a:ext cx="188491" cy="492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3624118" y="1872740"/>
            <a:ext cx="146604" cy="251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3624118" y="2197363"/>
            <a:ext cx="146604" cy="2722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2168551" y="1726136"/>
            <a:ext cx="1665001" cy="314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2503646" y="2050759"/>
            <a:ext cx="984340" cy="418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2503646" y="1872740"/>
            <a:ext cx="984340" cy="628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2556004" y="2134532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2556004" y="2207834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2556004" y="2281136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Rectangle 51"/>
          <p:cNvSpPr>
            <a:spLocks noChangeArrowheads="1"/>
          </p:cNvSpPr>
          <p:nvPr/>
        </p:nvSpPr>
        <p:spPr bwMode="auto">
          <a:xfrm>
            <a:off x="2556004" y="2354438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2556004" y="2427740"/>
            <a:ext cx="890095" cy="20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2503646" y="1956513"/>
            <a:ext cx="638774" cy="628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1676381" y="3118874"/>
            <a:ext cx="471227" cy="125661"/>
          </a:xfrm>
          <a:custGeom>
            <a:avLst/>
            <a:gdLst>
              <a:gd name="T0" fmla="*/ 253 w 257"/>
              <a:gd name="T1" fmla="*/ 35 h 65"/>
              <a:gd name="T2" fmla="*/ 129 w 257"/>
              <a:gd name="T3" fmla="*/ 65 h 65"/>
              <a:gd name="T4" fmla="*/ 6 w 257"/>
              <a:gd name="T5" fmla="*/ 35 h 65"/>
              <a:gd name="T6" fmla="*/ 15 w 257"/>
              <a:gd name="T7" fmla="*/ 7 h 65"/>
              <a:gd name="T8" fmla="*/ 129 w 257"/>
              <a:gd name="T9" fmla="*/ 5 h 65"/>
              <a:gd name="T10" fmla="*/ 244 w 257"/>
              <a:gd name="T11" fmla="*/ 9 h 65"/>
              <a:gd name="T12" fmla="*/ 253 w 257"/>
              <a:gd name="T13" fmla="*/ 3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7" h="65">
                <a:moveTo>
                  <a:pt x="253" y="35"/>
                </a:moveTo>
                <a:cubicBezTo>
                  <a:pt x="253" y="51"/>
                  <a:pt x="198" y="65"/>
                  <a:pt x="129" y="65"/>
                </a:cubicBezTo>
                <a:cubicBezTo>
                  <a:pt x="61" y="65"/>
                  <a:pt x="6" y="51"/>
                  <a:pt x="6" y="35"/>
                </a:cubicBezTo>
                <a:cubicBezTo>
                  <a:pt x="6" y="28"/>
                  <a:pt x="0" y="12"/>
                  <a:pt x="15" y="7"/>
                </a:cubicBezTo>
                <a:cubicBezTo>
                  <a:pt x="38" y="0"/>
                  <a:pt x="88" y="5"/>
                  <a:pt x="129" y="5"/>
                </a:cubicBezTo>
                <a:cubicBezTo>
                  <a:pt x="173" y="5"/>
                  <a:pt x="222" y="1"/>
                  <a:pt x="244" y="9"/>
                </a:cubicBezTo>
                <a:cubicBezTo>
                  <a:pt x="257" y="13"/>
                  <a:pt x="253" y="29"/>
                  <a:pt x="253" y="35"/>
                </a:cubicBezTo>
                <a:close/>
              </a:path>
            </a:pathLst>
          </a:custGeom>
          <a:solidFill>
            <a:srgbClr val="50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Oval 55"/>
          <p:cNvSpPr>
            <a:spLocks noChangeArrowheads="1"/>
          </p:cNvSpPr>
          <p:nvPr/>
        </p:nvSpPr>
        <p:spPr bwMode="auto">
          <a:xfrm>
            <a:off x="1686853" y="3014156"/>
            <a:ext cx="450283" cy="18849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1885815" y="3024628"/>
            <a:ext cx="52359" cy="20943"/>
          </a:xfrm>
          <a:prstGeom prst="rect">
            <a:avLst/>
          </a:prstGeom>
          <a:solidFill>
            <a:srgbClr val="50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/>
          <p:nvPr/>
        </p:nvSpPr>
        <p:spPr bwMode="auto">
          <a:xfrm>
            <a:off x="1896287" y="3014156"/>
            <a:ext cx="31415" cy="31415"/>
          </a:xfrm>
          <a:custGeom>
            <a:avLst/>
            <a:gdLst>
              <a:gd name="T0" fmla="*/ 17 w 17"/>
              <a:gd name="T1" fmla="*/ 10 h 19"/>
              <a:gd name="T2" fmla="*/ 17 w 17"/>
              <a:gd name="T3" fmla="*/ 9 h 19"/>
              <a:gd name="T4" fmla="*/ 8 w 17"/>
              <a:gd name="T5" fmla="*/ 0 h 19"/>
              <a:gd name="T6" fmla="*/ 0 w 17"/>
              <a:gd name="T7" fmla="*/ 9 h 19"/>
              <a:gd name="T8" fmla="*/ 0 w 17"/>
              <a:gd name="T9" fmla="*/ 10 h 19"/>
              <a:gd name="T10" fmla="*/ 8 w 17"/>
              <a:gd name="T11" fmla="*/ 19 h 19"/>
              <a:gd name="T12" fmla="*/ 17 w 17"/>
              <a:gd name="T13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9">
                <a:moveTo>
                  <a:pt x="17" y="10"/>
                </a:moveTo>
                <a:cubicBezTo>
                  <a:pt x="17" y="9"/>
                  <a:pt x="17" y="9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3" y="0"/>
                  <a:pt x="0" y="4"/>
                  <a:pt x="0" y="9"/>
                </a:cubicBezTo>
                <a:cubicBezTo>
                  <a:pt x="0" y="9"/>
                  <a:pt x="0" y="9"/>
                  <a:pt x="0" y="10"/>
                </a:cubicBezTo>
                <a:cubicBezTo>
                  <a:pt x="0" y="15"/>
                  <a:pt x="3" y="19"/>
                  <a:pt x="8" y="19"/>
                </a:cubicBezTo>
                <a:cubicBezTo>
                  <a:pt x="13" y="19"/>
                  <a:pt x="17" y="15"/>
                  <a:pt x="17" y="10"/>
                </a:cubicBezTo>
                <a:close/>
              </a:path>
            </a:pathLst>
          </a:custGeom>
          <a:solidFill>
            <a:srgbClr val="61A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58"/>
          <p:cNvSpPr>
            <a:spLocks noEditPoints="1"/>
          </p:cNvSpPr>
          <p:nvPr/>
        </p:nvSpPr>
        <p:spPr bwMode="auto">
          <a:xfrm>
            <a:off x="1760155" y="2323023"/>
            <a:ext cx="471227" cy="691133"/>
          </a:xfrm>
          <a:custGeom>
            <a:avLst/>
            <a:gdLst>
              <a:gd name="T0" fmla="*/ 250 w 254"/>
              <a:gd name="T1" fmla="*/ 52 h 377"/>
              <a:gd name="T2" fmla="*/ 224 w 254"/>
              <a:gd name="T3" fmla="*/ 52 h 377"/>
              <a:gd name="T4" fmla="*/ 235 w 254"/>
              <a:gd name="T5" fmla="*/ 38 h 377"/>
              <a:gd name="T6" fmla="*/ 213 w 254"/>
              <a:gd name="T7" fmla="*/ 43 h 377"/>
              <a:gd name="T8" fmla="*/ 209 w 254"/>
              <a:gd name="T9" fmla="*/ 30 h 377"/>
              <a:gd name="T10" fmla="*/ 211 w 254"/>
              <a:gd name="T11" fmla="*/ 31 h 377"/>
              <a:gd name="T12" fmla="*/ 197 w 254"/>
              <a:gd name="T13" fmla="*/ 34 h 377"/>
              <a:gd name="T14" fmla="*/ 191 w 254"/>
              <a:gd name="T15" fmla="*/ 12 h 377"/>
              <a:gd name="T16" fmla="*/ 167 w 254"/>
              <a:gd name="T17" fmla="*/ 22 h 377"/>
              <a:gd name="T18" fmla="*/ 171 w 254"/>
              <a:gd name="T19" fmla="*/ 5 h 377"/>
              <a:gd name="T20" fmla="*/ 153 w 254"/>
              <a:gd name="T21" fmla="*/ 19 h 377"/>
              <a:gd name="T22" fmla="*/ 144 w 254"/>
              <a:gd name="T23" fmla="*/ 9 h 377"/>
              <a:gd name="T24" fmla="*/ 146 w 254"/>
              <a:gd name="T25" fmla="*/ 9 h 377"/>
              <a:gd name="T26" fmla="*/ 135 w 254"/>
              <a:gd name="T27" fmla="*/ 18 h 377"/>
              <a:gd name="T28" fmla="*/ 129 w 254"/>
              <a:gd name="T29" fmla="*/ 9 h 377"/>
              <a:gd name="T30" fmla="*/ 119 w 254"/>
              <a:gd name="T31" fmla="*/ 19 h 377"/>
              <a:gd name="T32" fmla="*/ 101 w 254"/>
              <a:gd name="T33" fmla="*/ 4 h 377"/>
              <a:gd name="T34" fmla="*/ 88 w 254"/>
              <a:gd name="T35" fmla="*/ 26 h 377"/>
              <a:gd name="T36" fmla="*/ 81 w 254"/>
              <a:gd name="T37" fmla="*/ 10 h 377"/>
              <a:gd name="T38" fmla="*/ 75 w 254"/>
              <a:gd name="T39" fmla="*/ 32 h 377"/>
              <a:gd name="T40" fmla="*/ 62 w 254"/>
              <a:gd name="T41" fmla="*/ 29 h 377"/>
              <a:gd name="T42" fmla="*/ 64 w 254"/>
              <a:gd name="T43" fmla="*/ 28 h 377"/>
              <a:gd name="T44" fmla="*/ 60 w 254"/>
              <a:gd name="T45" fmla="*/ 42 h 377"/>
              <a:gd name="T46" fmla="*/ 38 w 254"/>
              <a:gd name="T47" fmla="*/ 38 h 377"/>
              <a:gd name="T48" fmla="*/ 38 w 254"/>
              <a:gd name="T49" fmla="*/ 64 h 377"/>
              <a:gd name="T50" fmla="*/ 24 w 254"/>
              <a:gd name="T51" fmla="*/ 54 h 377"/>
              <a:gd name="T52" fmla="*/ 31 w 254"/>
              <a:gd name="T53" fmla="*/ 76 h 377"/>
              <a:gd name="T54" fmla="*/ 18 w 254"/>
              <a:gd name="T55" fmla="*/ 81 h 377"/>
              <a:gd name="T56" fmla="*/ 19 w 254"/>
              <a:gd name="T57" fmla="*/ 79 h 377"/>
              <a:gd name="T58" fmla="*/ 23 w 254"/>
              <a:gd name="T59" fmla="*/ 92 h 377"/>
              <a:gd name="T60" fmla="*/ 3 w 254"/>
              <a:gd name="T61" fmla="*/ 102 h 377"/>
              <a:gd name="T62" fmla="*/ 18 w 254"/>
              <a:gd name="T63" fmla="*/ 124 h 377"/>
              <a:gd name="T64" fmla="*/ 0 w 254"/>
              <a:gd name="T65" fmla="*/ 123 h 377"/>
              <a:gd name="T66" fmla="*/ 18 w 254"/>
              <a:gd name="T67" fmla="*/ 138 h 377"/>
              <a:gd name="T68" fmla="*/ 10 w 254"/>
              <a:gd name="T69" fmla="*/ 149 h 377"/>
              <a:gd name="T70" fmla="*/ 9 w 254"/>
              <a:gd name="T71" fmla="*/ 146 h 377"/>
              <a:gd name="T72" fmla="*/ 19 w 254"/>
              <a:gd name="T73" fmla="*/ 156 h 377"/>
              <a:gd name="T74" fmla="*/ 4 w 254"/>
              <a:gd name="T75" fmla="*/ 174 h 377"/>
              <a:gd name="T76" fmla="*/ 26 w 254"/>
              <a:gd name="T77" fmla="*/ 189 h 377"/>
              <a:gd name="T78" fmla="*/ 9 w 254"/>
              <a:gd name="T79" fmla="*/ 193 h 377"/>
              <a:gd name="T80" fmla="*/ 30 w 254"/>
              <a:gd name="T81" fmla="*/ 202 h 377"/>
              <a:gd name="T82" fmla="*/ 25 w 254"/>
              <a:gd name="T83" fmla="*/ 216 h 377"/>
              <a:gd name="T84" fmla="*/ 25 w 254"/>
              <a:gd name="T85" fmla="*/ 213 h 377"/>
              <a:gd name="T86" fmla="*/ 37 w 254"/>
              <a:gd name="T87" fmla="*/ 220 h 377"/>
              <a:gd name="T88" fmla="*/ 26 w 254"/>
              <a:gd name="T89" fmla="*/ 241 h 377"/>
              <a:gd name="T90" fmla="*/ 50 w 254"/>
              <a:gd name="T91" fmla="*/ 251 h 377"/>
              <a:gd name="T92" fmla="*/ 35 w 254"/>
              <a:gd name="T93" fmla="*/ 259 h 377"/>
              <a:gd name="T94" fmla="*/ 57 w 254"/>
              <a:gd name="T95" fmla="*/ 265 h 377"/>
              <a:gd name="T96" fmla="*/ 54 w 254"/>
              <a:gd name="T97" fmla="*/ 278 h 377"/>
              <a:gd name="T98" fmla="*/ 52 w 254"/>
              <a:gd name="T99" fmla="*/ 276 h 377"/>
              <a:gd name="T100" fmla="*/ 65 w 254"/>
              <a:gd name="T101" fmla="*/ 282 h 377"/>
              <a:gd name="T102" fmla="*/ 55 w 254"/>
              <a:gd name="T103" fmla="*/ 303 h 377"/>
              <a:gd name="T104" fmla="*/ 78 w 254"/>
              <a:gd name="T105" fmla="*/ 315 h 377"/>
              <a:gd name="T106" fmla="*/ 62 w 254"/>
              <a:gd name="T107" fmla="*/ 321 h 377"/>
              <a:gd name="T108" fmla="*/ 83 w 254"/>
              <a:gd name="T109" fmla="*/ 329 h 377"/>
              <a:gd name="T110" fmla="*/ 78 w 254"/>
              <a:gd name="T111" fmla="*/ 343 h 377"/>
              <a:gd name="T112" fmla="*/ 77 w 254"/>
              <a:gd name="T113" fmla="*/ 340 h 377"/>
              <a:gd name="T114" fmla="*/ 88 w 254"/>
              <a:gd name="T115" fmla="*/ 349 h 377"/>
              <a:gd name="T116" fmla="*/ 73 w 254"/>
              <a:gd name="T117" fmla="*/ 36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4" h="377">
                <a:moveTo>
                  <a:pt x="236" y="63"/>
                </a:moveTo>
                <a:cubicBezTo>
                  <a:pt x="237" y="63"/>
                  <a:pt x="237" y="64"/>
                  <a:pt x="238" y="64"/>
                </a:cubicBezTo>
                <a:cubicBezTo>
                  <a:pt x="241" y="68"/>
                  <a:pt x="247" y="68"/>
                  <a:pt x="250" y="64"/>
                </a:cubicBezTo>
                <a:cubicBezTo>
                  <a:pt x="254" y="61"/>
                  <a:pt x="254" y="56"/>
                  <a:pt x="250" y="52"/>
                </a:cubicBezTo>
                <a:cubicBezTo>
                  <a:pt x="250" y="51"/>
                  <a:pt x="249" y="51"/>
                  <a:pt x="248" y="50"/>
                </a:cubicBezTo>
                <a:cubicBezTo>
                  <a:pt x="245" y="47"/>
                  <a:pt x="240" y="47"/>
                  <a:pt x="236" y="50"/>
                </a:cubicBezTo>
                <a:cubicBezTo>
                  <a:pt x="233" y="54"/>
                  <a:pt x="233" y="59"/>
                  <a:pt x="236" y="63"/>
                </a:cubicBezTo>
                <a:moveTo>
                  <a:pt x="224" y="52"/>
                </a:moveTo>
                <a:cubicBezTo>
                  <a:pt x="225" y="52"/>
                  <a:pt x="225" y="53"/>
                  <a:pt x="226" y="53"/>
                </a:cubicBezTo>
                <a:cubicBezTo>
                  <a:pt x="230" y="56"/>
                  <a:pt x="235" y="56"/>
                  <a:pt x="238" y="52"/>
                </a:cubicBezTo>
                <a:cubicBezTo>
                  <a:pt x="241" y="48"/>
                  <a:pt x="241" y="43"/>
                  <a:pt x="237" y="40"/>
                </a:cubicBezTo>
                <a:cubicBezTo>
                  <a:pt x="236" y="39"/>
                  <a:pt x="236" y="39"/>
                  <a:pt x="235" y="38"/>
                </a:cubicBezTo>
                <a:cubicBezTo>
                  <a:pt x="231" y="35"/>
                  <a:pt x="226" y="36"/>
                  <a:pt x="223" y="39"/>
                </a:cubicBezTo>
                <a:cubicBezTo>
                  <a:pt x="220" y="43"/>
                  <a:pt x="220" y="49"/>
                  <a:pt x="224" y="52"/>
                </a:cubicBezTo>
                <a:moveTo>
                  <a:pt x="211" y="42"/>
                </a:moveTo>
                <a:cubicBezTo>
                  <a:pt x="212" y="42"/>
                  <a:pt x="212" y="43"/>
                  <a:pt x="213" y="43"/>
                </a:cubicBezTo>
                <a:cubicBezTo>
                  <a:pt x="217" y="46"/>
                  <a:pt x="222" y="45"/>
                  <a:pt x="225" y="41"/>
                </a:cubicBezTo>
                <a:cubicBezTo>
                  <a:pt x="228" y="37"/>
                  <a:pt x="227" y="32"/>
                  <a:pt x="223" y="29"/>
                </a:cubicBezTo>
                <a:cubicBezTo>
                  <a:pt x="222" y="28"/>
                  <a:pt x="221" y="28"/>
                  <a:pt x="221" y="28"/>
                </a:cubicBezTo>
                <a:cubicBezTo>
                  <a:pt x="217" y="25"/>
                  <a:pt x="211" y="26"/>
                  <a:pt x="209" y="30"/>
                </a:cubicBezTo>
                <a:cubicBezTo>
                  <a:pt x="206" y="34"/>
                  <a:pt x="207" y="39"/>
                  <a:pt x="211" y="42"/>
                </a:cubicBezTo>
                <a:moveTo>
                  <a:pt x="197" y="34"/>
                </a:moveTo>
                <a:cubicBezTo>
                  <a:pt x="198" y="34"/>
                  <a:pt x="198" y="34"/>
                  <a:pt x="199" y="35"/>
                </a:cubicBezTo>
                <a:cubicBezTo>
                  <a:pt x="203" y="37"/>
                  <a:pt x="209" y="35"/>
                  <a:pt x="211" y="31"/>
                </a:cubicBezTo>
                <a:cubicBezTo>
                  <a:pt x="213" y="27"/>
                  <a:pt x="211" y="22"/>
                  <a:pt x="207" y="20"/>
                </a:cubicBezTo>
                <a:cubicBezTo>
                  <a:pt x="207" y="19"/>
                  <a:pt x="206" y="19"/>
                  <a:pt x="205" y="18"/>
                </a:cubicBezTo>
                <a:cubicBezTo>
                  <a:pt x="201" y="16"/>
                  <a:pt x="196" y="18"/>
                  <a:pt x="193" y="22"/>
                </a:cubicBezTo>
                <a:cubicBezTo>
                  <a:pt x="191" y="26"/>
                  <a:pt x="193" y="31"/>
                  <a:pt x="197" y="34"/>
                </a:cubicBezTo>
                <a:moveTo>
                  <a:pt x="182" y="27"/>
                </a:moveTo>
                <a:cubicBezTo>
                  <a:pt x="183" y="27"/>
                  <a:pt x="184" y="28"/>
                  <a:pt x="184" y="28"/>
                </a:cubicBezTo>
                <a:cubicBezTo>
                  <a:pt x="189" y="30"/>
                  <a:pt x="194" y="28"/>
                  <a:pt x="196" y="23"/>
                </a:cubicBezTo>
                <a:cubicBezTo>
                  <a:pt x="197" y="19"/>
                  <a:pt x="195" y="14"/>
                  <a:pt x="191" y="12"/>
                </a:cubicBezTo>
                <a:cubicBezTo>
                  <a:pt x="190" y="11"/>
                  <a:pt x="189" y="11"/>
                  <a:pt x="188" y="11"/>
                </a:cubicBezTo>
                <a:cubicBezTo>
                  <a:pt x="184" y="9"/>
                  <a:pt x="179" y="11"/>
                  <a:pt x="177" y="16"/>
                </a:cubicBezTo>
                <a:cubicBezTo>
                  <a:pt x="176" y="20"/>
                  <a:pt x="178" y="25"/>
                  <a:pt x="182" y="27"/>
                </a:cubicBezTo>
                <a:moveTo>
                  <a:pt x="167" y="22"/>
                </a:moveTo>
                <a:cubicBezTo>
                  <a:pt x="168" y="22"/>
                  <a:pt x="168" y="22"/>
                  <a:pt x="169" y="23"/>
                </a:cubicBezTo>
                <a:cubicBezTo>
                  <a:pt x="174" y="24"/>
                  <a:pt x="178" y="21"/>
                  <a:pt x="180" y="17"/>
                </a:cubicBezTo>
                <a:cubicBezTo>
                  <a:pt x="181" y="12"/>
                  <a:pt x="178" y="7"/>
                  <a:pt x="174" y="6"/>
                </a:cubicBezTo>
                <a:cubicBezTo>
                  <a:pt x="173" y="6"/>
                  <a:pt x="172" y="6"/>
                  <a:pt x="171" y="5"/>
                </a:cubicBezTo>
                <a:cubicBezTo>
                  <a:pt x="167" y="4"/>
                  <a:pt x="162" y="7"/>
                  <a:pt x="161" y="12"/>
                </a:cubicBezTo>
                <a:cubicBezTo>
                  <a:pt x="159" y="16"/>
                  <a:pt x="162" y="21"/>
                  <a:pt x="167" y="22"/>
                </a:cubicBezTo>
                <a:moveTo>
                  <a:pt x="151" y="19"/>
                </a:moveTo>
                <a:cubicBezTo>
                  <a:pt x="152" y="19"/>
                  <a:pt x="153" y="19"/>
                  <a:pt x="153" y="19"/>
                </a:cubicBezTo>
                <a:cubicBezTo>
                  <a:pt x="158" y="20"/>
                  <a:pt x="162" y="17"/>
                  <a:pt x="163" y="12"/>
                </a:cubicBezTo>
                <a:cubicBezTo>
                  <a:pt x="164" y="7"/>
                  <a:pt x="161" y="3"/>
                  <a:pt x="156" y="2"/>
                </a:cubicBezTo>
                <a:cubicBezTo>
                  <a:pt x="155" y="2"/>
                  <a:pt x="154" y="2"/>
                  <a:pt x="153" y="2"/>
                </a:cubicBezTo>
                <a:cubicBezTo>
                  <a:pt x="149" y="1"/>
                  <a:pt x="144" y="4"/>
                  <a:pt x="144" y="9"/>
                </a:cubicBezTo>
                <a:cubicBezTo>
                  <a:pt x="143" y="14"/>
                  <a:pt x="146" y="18"/>
                  <a:pt x="151" y="19"/>
                </a:cubicBezTo>
                <a:moveTo>
                  <a:pt x="135" y="18"/>
                </a:moveTo>
                <a:cubicBezTo>
                  <a:pt x="136" y="18"/>
                  <a:pt x="136" y="18"/>
                  <a:pt x="137" y="18"/>
                </a:cubicBezTo>
                <a:cubicBezTo>
                  <a:pt x="142" y="18"/>
                  <a:pt x="146" y="14"/>
                  <a:pt x="146" y="9"/>
                </a:cubicBezTo>
                <a:cubicBezTo>
                  <a:pt x="146" y="5"/>
                  <a:pt x="143" y="1"/>
                  <a:pt x="138" y="0"/>
                </a:cubicBezTo>
                <a:cubicBezTo>
                  <a:pt x="137" y="0"/>
                  <a:pt x="136" y="0"/>
                  <a:pt x="135" y="0"/>
                </a:cubicBezTo>
                <a:cubicBezTo>
                  <a:pt x="130" y="0"/>
                  <a:pt x="126" y="4"/>
                  <a:pt x="126" y="9"/>
                </a:cubicBezTo>
                <a:cubicBezTo>
                  <a:pt x="126" y="14"/>
                  <a:pt x="130" y="18"/>
                  <a:pt x="135" y="18"/>
                </a:cubicBezTo>
                <a:cubicBezTo>
                  <a:pt x="135" y="18"/>
                  <a:pt x="135" y="18"/>
                  <a:pt x="135" y="18"/>
                </a:cubicBezTo>
                <a:moveTo>
                  <a:pt x="119" y="19"/>
                </a:moveTo>
                <a:cubicBezTo>
                  <a:pt x="120" y="18"/>
                  <a:pt x="120" y="18"/>
                  <a:pt x="121" y="18"/>
                </a:cubicBezTo>
                <a:cubicBezTo>
                  <a:pt x="126" y="18"/>
                  <a:pt x="129" y="14"/>
                  <a:pt x="129" y="9"/>
                </a:cubicBezTo>
                <a:cubicBezTo>
                  <a:pt x="129" y="4"/>
                  <a:pt x="124" y="1"/>
                  <a:pt x="120" y="1"/>
                </a:cubicBezTo>
                <a:cubicBezTo>
                  <a:pt x="119" y="1"/>
                  <a:pt x="118" y="1"/>
                  <a:pt x="117" y="1"/>
                </a:cubicBezTo>
                <a:cubicBezTo>
                  <a:pt x="112" y="2"/>
                  <a:pt x="109" y="6"/>
                  <a:pt x="109" y="11"/>
                </a:cubicBezTo>
                <a:cubicBezTo>
                  <a:pt x="110" y="16"/>
                  <a:pt x="114" y="19"/>
                  <a:pt x="119" y="19"/>
                </a:cubicBezTo>
                <a:moveTo>
                  <a:pt x="103" y="21"/>
                </a:moveTo>
                <a:cubicBezTo>
                  <a:pt x="104" y="21"/>
                  <a:pt x="105" y="21"/>
                  <a:pt x="105" y="21"/>
                </a:cubicBezTo>
                <a:cubicBezTo>
                  <a:pt x="110" y="20"/>
                  <a:pt x="113" y="15"/>
                  <a:pt x="112" y="10"/>
                </a:cubicBezTo>
                <a:cubicBezTo>
                  <a:pt x="111" y="6"/>
                  <a:pt x="106" y="3"/>
                  <a:pt x="101" y="4"/>
                </a:cubicBezTo>
                <a:cubicBezTo>
                  <a:pt x="101" y="4"/>
                  <a:pt x="100" y="4"/>
                  <a:pt x="99" y="4"/>
                </a:cubicBezTo>
                <a:cubicBezTo>
                  <a:pt x="94" y="6"/>
                  <a:pt x="91" y="10"/>
                  <a:pt x="93" y="15"/>
                </a:cubicBezTo>
                <a:cubicBezTo>
                  <a:pt x="94" y="20"/>
                  <a:pt x="98" y="22"/>
                  <a:pt x="103" y="21"/>
                </a:cubicBezTo>
                <a:moveTo>
                  <a:pt x="88" y="26"/>
                </a:moveTo>
                <a:cubicBezTo>
                  <a:pt x="88" y="26"/>
                  <a:pt x="89" y="26"/>
                  <a:pt x="90" y="25"/>
                </a:cubicBezTo>
                <a:cubicBezTo>
                  <a:pt x="94" y="24"/>
                  <a:pt x="97" y="19"/>
                  <a:pt x="95" y="14"/>
                </a:cubicBezTo>
                <a:cubicBezTo>
                  <a:pt x="93" y="10"/>
                  <a:pt x="88" y="7"/>
                  <a:pt x="84" y="9"/>
                </a:cubicBezTo>
                <a:cubicBezTo>
                  <a:pt x="83" y="9"/>
                  <a:pt x="82" y="10"/>
                  <a:pt x="81" y="10"/>
                </a:cubicBezTo>
                <a:cubicBezTo>
                  <a:pt x="77" y="12"/>
                  <a:pt x="75" y="17"/>
                  <a:pt x="77" y="21"/>
                </a:cubicBezTo>
                <a:cubicBezTo>
                  <a:pt x="78" y="26"/>
                  <a:pt x="83" y="28"/>
                  <a:pt x="88" y="26"/>
                </a:cubicBezTo>
                <a:moveTo>
                  <a:pt x="73" y="33"/>
                </a:moveTo>
                <a:cubicBezTo>
                  <a:pt x="74" y="32"/>
                  <a:pt x="75" y="32"/>
                  <a:pt x="75" y="32"/>
                </a:cubicBezTo>
                <a:cubicBezTo>
                  <a:pt x="80" y="30"/>
                  <a:pt x="81" y="24"/>
                  <a:pt x="79" y="20"/>
                </a:cubicBezTo>
                <a:cubicBezTo>
                  <a:pt x="77" y="16"/>
                  <a:pt x="71" y="14"/>
                  <a:pt x="67" y="16"/>
                </a:cubicBezTo>
                <a:cubicBezTo>
                  <a:pt x="66" y="17"/>
                  <a:pt x="66" y="17"/>
                  <a:pt x="65" y="18"/>
                </a:cubicBezTo>
                <a:cubicBezTo>
                  <a:pt x="61" y="20"/>
                  <a:pt x="59" y="25"/>
                  <a:pt x="62" y="29"/>
                </a:cubicBezTo>
                <a:cubicBezTo>
                  <a:pt x="64" y="34"/>
                  <a:pt x="69" y="35"/>
                  <a:pt x="73" y="33"/>
                </a:cubicBezTo>
                <a:moveTo>
                  <a:pt x="60" y="42"/>
                </a:moveTo>
                <a:cubicBezTo>
                  <a:pt x="61" y="41"/>
                  <a:pt x="61" y="41"/>
                  <a:pt x="62" y="40"/>
                </a:cubicBezTo>
                <a:cubicBezTo>
                  <a:pt x="66" y="37"/>
                  <a:pt x="67" y="32"/>
                  <a:pt x="64" y="28"/>
                </a:cubicBezTo>
                <a:cubicBezTo>
                  <a:pt x="61" y="24"/>
                  <a:pt x="55" y="23"/>
                  <a:pt x="52" y="26"/>
                </a:cubicBezTo>
                <a:cubicBezTo>
                  <a:pt x="51" y="27"/>
                  <a:pt x="50" y="27"/>
                  <a:pt x="49" y="28"/>
                </a:cubicBezTo>
                <a:cubicBezTo>
                  <a:pt x="46" y="31"/>
                  <a:pt x="45" y="36"/>
                  <a:pt x="48" y="40"/>
                </a:cubicBezTo>
                <a:cubicBezTo>
                  <a:pt x="51" y="44"/>
                  <a:pt x="56" y="44"/>
                  <a:pt x="60" y="42"/>
                </a:cubicBezTo>
                <a:moveTo>
                  <a:pt x="48" y="52"/>
                </a:moveTo>
                <a:cubicBezTo>
                  <a:pt x="49" y="52"/>
                  <a:pt x="49" y="51"/>
                  <a:pt x="50" y="50"/>
                </a:cubicBezTo>
                <a:cubicBezTo>
                  <a:pt x="53" y="47"/>
                  <a:pt x="53" y="42"/>
                  <a:pt x="50" y="38"/>
                </a:cubicBezTo>
                <a:cubicBezTo>
                  <a:pt x="46" y="35"/>
                  <a:pt x="41" y="35"/>
                  <a:pt x="38" y="38"/>
                </a:cubicBezTo>
                <a:cubicBezTo>
                  <a:pt x="37" y="39"/>
                  <a:pt x="36" y="39"/>
                  <a:pt x="36" y="40"/>
                </a:cubicBezTo>
                <a:cubicBezTo>
                  <a:pt x="32" y="43"/>
                  <a:pt x="32" y="49"/>
                  <a:pt x="36" y="52"/>
                </a:cubicBezTo>
                <a:cubicBezTo>
                  <a:pt x="39" y="56"/>
                  <a:pt x="45" y="55"/>
                  <a:pt x="48" y="52"/>
                </a:cubicBezTo>
                <a:moveTo>
                  <a:pt x="38" y="64"/>
                </a:moveTo>
                <a:cubicBezTo>
                  <a:pt x="38" y="64"/>
                  <a:pt x="39" y="63"/>
                  <a:pt x="39" y="62"/>
                </a:cubicBezTo>
                <a:cubicBezTo>
                  <a:pt x="42" y="59"/>
                  <a:pt x="41" y="53"/>
                  <a:pt x="37" y="50"/>
                </a:cubicBezTo>
                <a:cubicBezTo>
                  <a:pt x="34" y="47"/>
                  <a:pt x="28" y="48"/>
                  <a:pt x="25" y="52"/>
                </a:cubicBezTo>
                <a:cubicBezTo>
                  <a:pt x="25" y="53"/>
                  <a:pt x="24" y="53"/>
                  <a:pt x="24" y="54"/>
                </a:cubicBezTo>
                <a:cubicBezTo>
                  <a:pt x="21" y="58"/>
                  <a:pt x="22" y="63"/>
                  <a:pt x="26" y="66"/>
                </a:cubicBezTo>
                <a:cubicBezTo>
                  <a:pt x="30" y="69"/>
                  <a:pt x="35" y="68"/>
                  <a:pt x="38" y="64"/>
                </a:cubicBezTo>
                <a:moveTo>
                  <a:pt x="30" y="78"/>
                </a:moveTo>
                <a:cubicBezTo>
                  <a:pt x="30" y="77"/>
                  <a:pt x="30" y="76"/>
                  <a:pt x="31" y="76"/>
                </a:cubicBezTo>
                <a:cubicBezTo>
                  <a:pt x="33" y="71"/>
                  <a:pt x="31" y="66"/>
                  <a:pt x="27" y="64"/>
                </a:cubicBezTo>
                <a:cubicBezTo>
                  <a:pt x="23" y="62"/>
                  <a:pt x="18" y="63"/>
                  <a:pt x="15" y="67"/>
                </a:cubicBezTo>
                <a:cubicBezTo>
                  <a:pt x="15" y="68"/>
                  <a:pt x="15" y="69"/>
                  <a:pt x="14" y="70"/>
                </a:cubicBezTo>
                <a:cubicBezTo>
                  <a:pt x="12" y="74"/>
                  <a:pt x="14" y="79"/>
                  <a:pt x="18" y="81"/>
                </a:cubicBezTo>
                <a:cubicBezTo>
                  <a:pt x="22" y="84"/>
                  <a:pt x="27" y="82"/>
                  <a:pt x="30" y="78"/>
                </a:cubicBezTo>
                <a:moveTo>
                  <a:pt x="23" y="92"/>
                </a:moveTo>
                <a:cubicBezTo>
                  <a:pt x="24" y="92"/>
                  <a:pt x="24" y="91"/>
                  <a:pt x="24" y="90"/>
                </a:cubicBezTo>
                <a:cubicBezTo>
                  <a:pt x="26" y="86"/>
                  <a:pt x="23" y="81"/>
                  <a:pt x="19" y="79"/>
                </a:cubicBezTo>
                <a:cubicBezTo>
                  <a:pt x="14" y="77"/>
                  <a:pt x="9" y="80"/>
                  <a:pt x="8" y="84"/>
                </a:cubicBezTo>
                <a:cubicBezTo>
                  <a:pt x="8" y="85"/>
                  <a:pt x="7" y="86"/>
                  <a:pt x="7" y="87"/>
                </a:cubicBezTo>
                <a:cubicBezTo>
                  <a:pt x="5" y="91"/>
                  <a:pt x="8" y="96"/>
                  <a:pt x="12" y="98"/>
                </a:cubicBezTo>
                <a:cubicBezTo>
                  <a:pt x="17" y="99"/>
                  <a:pt x="22" y="97"/>
                  <a:pt x="23" y="92"/>
                </a:cubicBezTo>
                <a:moveTo>
                  <a:pt x="19" y="108"/>
                </a:moveTo>
                <a:cubicBezTo>
                  <a:pt x="20" y="107"/>
                  <a:pt x="20" y="106"/>
                  <a:pt x="20" y="106"/>
                </a:cubicBezTo>
                <a:cubicBezTo>
                  <a:pt x="21" y="101"/>
                  <a:pt x="18" y="96"/>
                  <a:pt x="13" y="95"/>
                </a:cubicBezTo>
                <a:cubicBezTo>
                  <a:pt x="8" y="94"/>
                  <a:pt x="4" y="97"/>
                  <a:pt x="3" y="102"/>
                </a:cubicBezTo>
                <a:cubicBezTo>
                  <a:pt x="3" y="103"/>
                  <a:pt x="2" y="104"/>
                  <a:pt x="2" y="105"/>
                </a:cubicBezTo>
                <a:cubicBezTo>
                  <a:pt x="1" y="109"/>
                  <a:pt x="5" y="114"/>
                  <a:pt x="9" y="115"/>
                </a:cubicBezTo>
                <a:cubicBezTo>
                  <a:pt x="14" y="116"/>
                  <a:pt x="19" y="112"/>
                  <a:pt x="19" y="108"/>
                </a:cubicBezTo>
                <a:moveTo>
                  <a:pt x="18" y="124"/>
                </a:moveTo>
                <a:cubicBezTo>
                  <a:pt x="18" y="123"/>
                  <a:pt x="18" y="122"/>
                  <a:pt x="18" y="121"/>
                </a:cubicBezTo>
                <a:cubicBezTo>
                  <a:pt x="18" y="117"/>
                  <a:pt x="14" y="112"/>
                  <a:pt x="10" y="112"/>
                </a:cubicBezTo>
                <a:cubicBezTo>
                  <a:pt x="5" y="112"/>
                  <a:pt x="1" y="115"/>
                  <a:pt x="0" y="120"/>
                </a:cubicBezTo>
                <a:cubicBezTo>
                  <a:pt x="0" y="121"/>
                  <a:pt x="0" y="122"/>
                  <a:pt x="0" y="123"/>
                </a:cubicBezTo>
                <a:cubicBezTo>
                  <a:pt x="0" y="128"/>
                  <a:pt x="4" y="132"/>
                  <a:pt x="8" y="132"/>
                </a:cubicBezTo>
                <a:cubicBezTo>
                  <a:pt x="13" y="132"/>
                  <a:pt x="17" y="128"/>
                  <a:pt x="18" y="124"/>
                </a:cubicBezTo>
                <a:moveTo>
                  <a:pt x="18" y="140"/>
                </a:moveTo>
                <a:cubicBezTo>
                  <a:pt x="18" y="139"/>
                  <a:pt x="18" y="138"/>
                  <a:pt x="18" y="138"/>
                </a:cubicBezTo>
                <a:cubicBezTo>
                  <a:pt x="17" y="133"/>
                  <a:pt x="13" y="129"/>
                  <a:pt x="9" y="129"/>
                </a:cubicBezTo>
                <a:cubicBezTo>
                  <a:pt x="4" y="129"/>
                  <a:pt x="0" y="134"/>
                  <a:pt x="0" y="138"/>
                </a:cubicBezTo>
                <a:cubicBezTo>
                  <a:pt x="0" y="139"/>
                  <a:pt x="0" y="140"/>
                  <a:pt x="0" y="141"/>
                </a:cubicBezTo>
                <a:cubicBezTo>
                  <a:pt x="1" y="146"/>
                  <a:pt x="5" y="149"/>
                  <a:pt x="10" y="149"/>
                </a:cubicBezTo>
                <a:cubicBezTo>
                  <a:pt x="14" y="149"/>
                  <a:pt x="18" y="145"/>
                  <a:pt x="18" y="140"/>
                </a:cubicBezTo>
                <a:moveTo>
                  <a:pt x="19" y="156"/>
                </a:moveTo>
                <a:cubicBezTo>
                  <a:pt x="19" y="156"/>
                  <a:pt x="19" y="155"/>
                  <a:pt x="19" y="154"/>
                </a:cubicBezTo>
                <a:cubicBezTo>
                  <a:pt x="18" y="149"/>
                  <a:pt x="14" y="146"/>
                  <a:pt x="9" y="146"/>
                </a:cubicBezTo>
                <a:cubicBezTo>
                  <a:pt x="5" y="147"/>
                  <a:pt x="1" y="151"/>
                  <a:pt x="2" y="156"/>
                </a:cubicBezTo>
                <a:cubicBezTo>
                  <a:pt x="2" y="157"/>
                  <a:pt x="2" y="158"/>
                  <a:pt x="2" y="159"/>
                </a:cubicBezTo>
                <a:cubicBezTo>
                  <a:pt x="3" y="163"/>
                  <a:pt x="7" y="167"/>
                  <a:pt x="12" y="166"/>
                </a:cubicBezTo>
                <a:cubicBezTo>
                  <a:pt x="16" y="165"/>
                  <a:pt x="20" y="161"/>
                  <a:pt x="19" y="156"/>
                </a:cubicBezTo>
                <a:moveTo>
                  <a:pt x="22" y="173"/>
                </a:moveTo>
                <a:cubicBezTo>
                  <a:pt x="22" y="172"/>
                  <a:pt x="22" y="171"/>
                  <a:pt x="21" y="170"/>
                </a:cubicBezTo>
                <a:cubicBezTo>
                  <a:pt x="21" y="166"/>
                  <a:pt x="16" y="163"/>
                  <a:pt x="11" y="163"/>
                </a:cubicBezTo>
                <a:cubicBezTo>
                  <a:pt x="7" y="164"/>
                  <a:pt x="4" y="169"/>
                  <a:pt x="4" y="174"/>
                </a:cubicBezTo>
                <a:cubicBezTo>
                  <a:pt x="5" y="174"/>
                  <a:pt x="5" y="175"/>
                  <a:pt x="5" y="176"/>
                </a:cubicBezTo>
                <a:cubicBezTo>
                  <a:pt x="6" y="181"/>
                  <a:pt x="11" y="184"/>
                  <a:pt x="15" y="183"/>
                </a:cubicBezTo>
                <a:cubicBezTo>
                  <a:pt x="20" y="182"/>
                  <a:pt x="23" y="177"/>
                  <a:pt x="22" y="173"/>
                </a:cubicBezTo>
                <a:moveTo>
                  <a:pt x="26" y="189"/>
                </a:moveTo>
                <a:cubicBezTo>
                  <a:pt x="26" y="188"/>
                  <a:pt x="25" y="187"/>
                  <a:pt x="25" y="186"/>
                </a:cubicBezTo>
                <a:cubicBezTo>
                  <a:pt x="24" y="182"/>
                  <a:pt x="19" y="179"/>
                  <a:pt x="15" y="180"/>
                </a:cubicBezTo>
                <a:cubicBezTo>
                  <a:pt x="10" y="182"/>
                  <a:pt x="7" y="186"/>
                  <a:pt x="8" y="191"/>
                </a:cubicBezTo>
                <a:cubicBezTo>
                  <a:pt x="9" y="192"/>
                  <a:pt x="9" y="193"/>
                  <a:pt x="9" y="193"/>
                </a:cubicBezTo>
                <a:cubicBezTo>
                  <a:pt x="10" y="198"/>
                  <a:pt x="15" y="201"/>
                  <a:pt x="20" y="199"/>
                </a:cubicBezTo>
                <a:cubicBezTo>
                  <a:pt x="24" y="198"/>
                  <a:pt x="27" y="193"/>
                  <a:pt x="26" y="189"/>
                </a:cubicBezTo>
                <a:moveTo>
                  <a:pt x="31" y="205"/>
                </a:moveTo>
                <a:cubicBezTo>
                  <a:pt x="31" y="204"/>
                  <a:pt x="30" y="203"/>
                  <a:pt x="30" y="202"/>
                </a:cubicBezTo>
                <a:cubicBezTo>
                  <a:pt x="28" y="198"/>
                  <a:pt x="24" y="195"/>
                  <a:pt x="19" y="197"/>
                </a:cubicBezTo>
                <a:cubicBezTo>
                  <a:pt x="15" y="198"/>
                  <a:pt x="12" y="203"/>
                  <a:pt x="14" y="208"/>
                </a:cubicBezTo>
                <a:cubicBezTo>
                  <a:pt x="14" y="209"/>
                  <a:pt x="14" y="210"/>
                  <a:pt x="14" y="210"/>
                </a:cubicBezTo>
                <a:cubicBezTo>
                  <a:pt x="16" y="215"/>
                  <a:pt x="21" y="217"/>
                  <a:pt x="25" y="216"/>
                </a:cubicBezTo>
                <a:cubicBezTo>
                  <a:pt x="30" y="214"/>
                  <a:pt x="32" y="209"/>
                  <a:pt x="31" y="205"/>
                </a:cubicBezTo>
                <a:moveTo>
                  <a:pt x="37" y="220"/>
                </a:moveTo>
                <a:cubicBezTo>
                  <a:pt x="36" y="220"/>
                  <a:pt x="36" y="219"/>
                  <a:pt x="36" y="218"/>
                </a:cubicBezTo>
                <a:cubicBezTo>
                  <a:pt x="34" y="214"/>
                  <a:pt x="29" y="211"/>
                  <a:pt x="25" y="213"/>
                </a:cubicBezTo>
                <a:cubicBezTo>
                  <a:pt x="20" y="215"/>
                  <a:pt x="18" y="220"/>
                  <a:pt x="20" y="224"/>
                </a:cubicBezTo>
                <a:cubicBezTo>
                  <a:pt x="20" y="225"/>
                  <a:pt x="20" y="226"/>
                  <a:pt x="21" y="227"/>
                </a:cubicBezTo>
                <a:cubicBezTo>
                  <a:pt x="22" y="231"/>
                  <a:pt x="27" y="233"/>
                  <a:pt x="32" y="232"/>
                </a:cubicBezTo>
                <a:cubicBezTo>
                  <a:pt x="36" y="230"/>
                  <a:pt x="38" y="225"/>
                  <a:pt x="37" y="220"/>
                </a:cubicBezTo>
                <a:moveTo>
                  <a:pt x="43" y="236"/>
                </a:moveTo>
                <a:cubicBezTo>
                  <a:pt x="43" y="235"/>
                  <a:pt x="43" y="234"/>
                  <a:pt x="42" y="234"/>
                </a:cubicBezTo>
                <a:cubicBezTo>
                  <a:pt x="40" y="229"/>
                  <a:pt x="35" y="227"/>
                  <a:pt x="31" y="229"/>
                </a:cubicBezTo>
                <a:cubicBezTo>
                  <a:pt x="26" y="231"/>
                  <a:pt x="24" y="236"/>
                  <a:pt x="26" y="241"/>
                </a:cubicBezTo>
                <a:cubicBezTo>
                  <a:pt x="27" y="241"/>
                  <a:pt x="27" y="242"/>
                  <a:pt x="27" y="243"/>
                </a:cubicBezTo>
                <a:cubicBezTo>
                  <a:pt x="29" y="247"/>
                  <a:pt x="34" y="249"/>
                  <a:pt x="39" y="247"/>
                </a:cubicBezTo>
                <a:cubicBezTo>
                  <a:pt x="43" y="245"/>
                  <a:pt x="45" y="240"/>
                  <a:pt x="43" y="236"/>
                </a:cubicBezTo>
                <a:moveTo>
                  <a:pt x="50" y="251"/>
                </a:moveTo>
                <a:cubicBezTo>
                  <a:pt x="50" y="251"/>
                  <a:pt x="50" y="250"/>
                  <a:pt x="49" y="249"/>
                </a:cubicBezTo>
                <a:cubicBezTo>
                  <a:pt x="47" y="245"/>
                  <a:pt x="42" y="243"/>
                  <a:pt x="38" y="245"/>
                </a:cubicBezTo>
                <a:cubicBezTo>
                  <a:pt x="33" y="247"/>
                  <a:pt x="32" y="252"/>
                  <a:pt x="34" y="256"/>
                </a:cubicBezTo>
                <a:cubicBezTo>
                  <a:pt x="34" y="257"/>
                  <a:pt x="34" y="258"/>
                  <a:pt x="35" y="259"/>
                </a:cubicBezTo>
                <a:cubicBezTo>
                  <a:pt x="37" y="263"/>
                  <a:pt x="42" y="265"/>
                  <a:pt x="46" y="263"/>
                </a:cubicBezTo>
                <a:cubicBezTo>
                  <a:pt x="50" y="261"/>
                  <a:pt x="52" y="256"/>
                  <a:pt x="50" y="251"/>
                </a:cubicBezTo>
                <a:moveTo>
                  <a:pt x="58" y="267"/>
                </a:moveTo>
                <a:cubicBezTo>
                  <a:pt x="57" y="266"/>
                  <a:pt x="57" y="265"/>
                  <a:pt x="57" y="265"/>
                </a:cubicBezTo>
                <a:cubicBezTo>
                  <a:pt x="55" y="260"/>
                  <a:pt x="49" y="258"/>
                  <a:pt x="45" y="260"/>
                </a:cubicBezTo>
                <a:cubicBezTo>
                  <a:pt x="41" y="263"/>
                  <a:pt x="39" y="268"/>
                  <a:pt x="41" y="272"/>
                </a:cubicBezTo>
                <a:cubicBezTo>
                  <a:pt x="41" y="273"/>
                  <a:pt x="42" y="273"/>
                  <a:pt x="42" y="274"/>
                </a:cubicBezTo>
                <a:cubicBezTo>
                  <a:pt x="44" y="279"/>
                  <a:pt x="49" y="280"/>
                  <a:pt x="54" y="278"/>
                </a:cubicBezTo>
                <a:cubicBezTo>
                  <a:pt x="58" y="276"/>
                  <a:pt x="60" y="271"/>
                  <a:pt x="58" y="267"/>
                </a:cubicBezTo>
                <a:moveTo>
                  <a:pt x="65" y="282"/>
                </a:moveTo>
                <a:cubicBezTo>
                  <a:pt x="65" y="282"/>
                  <a:pt x="64" y="281"/>
                  <a:pt x="64" y="280"/>
                </a:cubicBezTo>
                <a:cubicBezTo>
                  <a:pt x="62" y="276"/>
                  <a:pt x="57" y="274"/>
                  <a:pt x="52" y="276"/>
                </a:cubicBezTo>
                <a:cubicBezTo>
                  <a:pt x="48" y="278"/>
                  <a:pt x="46" y="283"/>
                  <a:pt x="48" y="287"/>
                </a:cubicBezTo>
                <a:cubicBezTo>
                  <a:pt x="49" y="288"/>
                  <a:pt x="49" y="289"/>
                  <a:pt x="49" y="290"/>
                </a:cubicBezTo>
                <a:cubicBezTo>
                  <a:pt x="51" y="294"/>
                  <a:pt x="56" y="296"/>
                  <a:pt x="61" y="294"/>
                </a:cubicBezTo>
                <a:cubicBezTo>
                  <a:pt x="65" y="292"/>
                  <a:pt x="67" y="287"/>
                  <a:pt x="65" y="282"/>
                </a:cubicBezTo>
                <a:moveTo>
                  <a:pt x="72" y="298"/>
                </a:moveTo>
                <a:cubicBezTo>
                  <a:pt x="72" y="298"/>
                  <a:pt x="71" y="297"/>
                  <a:pt x="71" y="296"/>
                </a:cubicBezTo>
                <a:cubicBezTo>
                  <a:pt x="69" y="292"/>
                  <a:pt x="64" y="290"/>
                  <a:pt x="60" y="292"/>
                </a:cubicBezTo>
                <a:cubicBezTo>
                  <a:pt x="55" y="293"/>
                  <a:pt x="53" y="298"/>
                  <a:pt x="55" y="303"/>
                </a:cubicBezTo>
                <a:cubicBezTo>
                  <a:pt x="55" y="304"/>
                  <a:pt x="56" y="304"/>
                  <a:pt x="56" y="305"/>
                </a:cubicBezTo>
                <a:cubicBezTo>
                  <a:pt x="58" y="310"/>
                  <a:pt x="63" y="312"/>
                  <a:pt x="67" y="310"/>
                </a:cubicBezTo>
                <a:cubicBezTo>
                  <a:pt x="72" y="308"/>
                  <a:pt x="74" y="303"/>
                  <a:pt x="72" y="298"/>
                </a:cubicBezTo>
                <a:moveTo>
                  <a:pt x="78" y="315"/>
                </a:moveTo>
                <a:cubicBezTo>
                  <a:pt x="78" y="314"/>
                  <a:pt x="78" y="313"/>
                  <a:pt x="77" y="313"/>
                </a:cubicBezTo>
                <a:cubicBezTo>
                  <a:pt x="76" y="308"/>
                  <a:pt x="71" y="306"/>
                  <a:pt x="66" y="307"/>
                </a:cubicBezTo>
                <a:cubicBezTo>
                  <a:pt x="62" y="309"/>
                  <a:pt x="60" y="314"/>
                  <a:pt x="61" y="318"/>
                </a:cubicBezTo>
                <a:cubicBezTo>
                  <a:pt x="61" y="319"/>
                  <a:pt x="62" y="320"/>
                  <a:pt x="62" y="321"/>
                </a:cubicBezTo>
                <a:cubicBezTo>
                  <a:pt x="64" y="325"/>
                  <a:pt x="69" y="328"/>
                  <a:pt x="73" y="326"/>
                </a:cubicBezTo>
                <a:cubicBezTo>
                  <a:pt x="78" y="324"/>
                  <a:pt x="80" y="319"/>
                  <a:pt x="78" y="315"/>
                </a:cubicBezTo>
                <a:moveTo>
                  <a:pt x="84" y="332"/>
                </a:moveTo>
                <a:cubicBezTo>
                  <a:pt x="83" y="331"/>
                  <a:pt x="83" y="330"/>
                  <a:pt x="83" y="329"/>
                </a:cubicBezTo>
                <a:cubicBezTo>
                  <a:pt x="82" y="325"/>
                  <a:pt x="77" y="322"/>
                  <a:pt x="72" y="323"/>
                </a:cubicBezTo>
                <a:cubicBezTo>
                  <a:pt x="68" y="325"/>
                  <a:pt x="65" y="330"/>
                  <a:pt x="66" y="334"/>
                </a:cubicBezTo>
                <a:cubicBezTo>
                  <a:pt x="67" y="335"/>
                  <a:pt x="67" y="336"/>
                  <a:pt x="67" y="336"/>
                </a:cubicBezTo>
                <a:cubicBezTo>
                  <a:pt x="68" y="341"/>
                  <a:pt x="73" y="344"/>
                  <a:pt x="78" y="343"/>
                </a:cubicBezTo>
                <a:cubicBezTo>
                  <a:pt x="82" y="341"/>
                  <a:pt x="85" y="337"/>
                  <a:pt x="84" y="332"/>
                </a:cubicBezTo>
                <a:moveTo>
                  <a:pt x="88" y="349"/>
                </a:moveTo>
                <a:cubicBezTo>
                  <a:pt x="88" y="348"/>
                  <a:pt x="87" y="348"/>
                  <a:pt x="87" y="347"/>
                </a:cubicBezTo>
                <a:cubicBezTo>
                  <a:pt x="86" y="342"/>
                  <a:pt x="82" y="339"/>
                  <a:pt x="77" y="340"/>
                </a:cubicBezTo>
                <a:cubicBezTo>
                  <a:pt x="72" y="341"/>
                  <a:pt x="69" y="345"/>
                  <a:pt x="70" y="350"/>
                </a:cubicBezTo>
                <a:cubicBezTo>
                  <a:pt x="70" y="351"/>
                  <a:pt x="71" y="352"/>
                  <a:pt x="71" y="352"/>
                </a:cubicBezTo>
                <a:cubicBezTo>
                  <a:pt x="72" y="357"/>
                  <a:pt x="76" y="360"/>
                  <a:pt x="81" y="359"/>
                </a:cubicBezTo>
                <a:cubicBezTo>
                  <a:pt x="85" y="359"/>
                  <a:pt x="89" y="354"/>
                  <a:pt x="88" y="349"/>
                </a:cubicBezTo>
                <a:moveTo>
                  <a:pt x="90" y="367"/>
                </a:moveTo>
                <a:cubicBezTo>
                  <a:pt x="90" y="366"/>
                  <a:pt x="90" y="365"/>
                  <a:pt x="90" y="365"/>
                </a:cubicBezTo>
                <a:cubicBezTo>
                  <a:pt x="89" y="360"/>
                  <a:pt x="85" y="356"/>
                  <a:pt x="80" y="357"/>
                </a:cubicBezTo>
                <a:cubicBezTo>
                  <a:pt x="76" y="357"/>
                  <a:pt x="72" y="362"/>
                  <a:pt x="73" y="366"/>
                </a:cubicBezTo>
                <a:cubicBezTo>
                  <a:pt x="73" y="367"/>
                  <a:pt x="73" y="368"/>
                  <a:pt x="73" y="369"/>
                </a:cubicBezTo>
                <a:cubicBezTo>
                  <a:pt x="73" y="373"/>
                  <a:pt x="78" y="377"/>
                  <a:pt x="82" y="377"/>
                </a:cubicBezTo>
                <a:cubicBezTo>
                  <a:pt x="87" y="376"/>
                  <a:pt x="91" y="372"/>
                  <a:pt x="90" y="367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9"/>
          <p:cNvSpPr/>
          <p:nvPr/>
        </p:nvSpPr>
        <p:spPr bwMode="auto">
          <a:xfrm>
            <a:off x="2210438" y="2427740"/>
            <a:ext cx="41887" cy="41887"/>
          </a:xfrm>
          <a:custGeom>
            <a:avLst/>
            <a:gdLst>
              <a:gd name="T0" fmla="*/ 3 w 20"/>
              <a:gd name="T1" fmla="*/ 15 h 20"/>
              <a:gd name="T2" fmla="*/ 3 w 20"/>
              <a:gd name="T3" fmla="*/ 16 h 20"/>
              <a:gd name="T4" fmla="*/ 16 w 20"/>
              <a:gd name="T5" fmla="*/ 17 h 20"/>
              <a:gd name="T6" fmla="*/ 17 w 20"/>
              <a:gd name="T7" fmla="*/ 5 h 20"/>
              <a:gd name="T8" fmla="*/ 16 w 20"/>
              <a:gd name="T9" fmla="*/ 4 h 20"/>
              <a:gd name="T10" fmla="*/ 4 w 20"/>
              <a:gd name="T11" fmla="*/ 3 h 20"/>
              <a:gd name="T12" fmla="*/ 3 w 20"/>
              <a:gd name="T13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0">
                <a:moveTo>
                  <a:pt x="3" y="15"/>
                </a:moveTo>
                <a:cubicBezTo>
                  <a:pt x="3" y="16"/>
                  <a:pt x="3" y="16"/>
                  <a:pt x="3" y="16"/>
                </a:cubicBezTo>
                <a:cubicBezTo>
                  <a:pt x="6" y="19"/>
                  <a:pt x="12" y="20"/>
                  <a:pt x="16" y="17"/>
                </a:cubicBezTo>
                <a:cubicBezTo>
                  <a:pt x="19" y="14"/>
                  <a:pt x="20" y="8"/>
                  <a:pt x="17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13" y="0"/>
                  <a:pt x="7" y="0"/>
                  <a:pt x="4" y="3"/>
                </a:cubicBezTo>
                <a:cubicBezTo>
                  <a:pt x="0" y="6"/>
                  <a:pt x="0" y="11"/>
                  <a:pt x="3" y="15"/>
                </a:cubicBezTo>
              </a:path>
            </a:pathLst>
          </a:custGeom>
          <a:solidFill>
            <a:srgbClr val="61A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0"/>
          <p:cNvSpPr/>
          <p:nvPr/>
        </p:nvSpPr>
        <p:spPr bwMode="auto">
          <a:xfrm>
            <a:off x="2179023" y="2396325"/>
            <a:ext cx="104717" cy="104717"/>
          </a:xfrm>
          <a:custGeom>
            <a:avLst/>
            <a:gdLst>
              <a:gd name="T0" fmla="*/ 10 w 10"/>
              <a:gd name="T1" fmla="*/ 6 h 10"/>
              <a:gd name="T2" fmla="*/ 6 w 10"/>
              <a:gd name="T3" fmla="*/ 10 h 10"/>
              <a:gd name="T4" fmla="*/ 0 w 10"/>
              <a:gd name="T5" fmla="*/ 3 h 10"/>
              <a:gd name="T6" fmla="*/ 3 w 10"/>
              <a:gd name="T7" fmla="*/ 0 h 10"/>
              <a:gd name="T8" fmla="*/ 10 w 10"/>
              <a:gd name="T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10" y="6"/>
                </a:moveTo>
                <a:lnTo>
                  <a:pt x="6" y="10"/>
                </a:lnTo>
                <a:lnTo>
                  <a:pt x="0" y="3"/>
                </a:lnTo>
                <a:lnTo>
                  <a:pt x="3" y="0"/>
                </a:lnTo>
                <a:lnTo>
                  <a:pt x="10" y="6"/>
                </a:lnTo>
                <a:close/>
              </a:path>
            </a:pathLst>
          </a:custGeom>
          <a:solidFill>
            <a:srgbClr val="50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1"/>
          <p:cNvSpPr/>
          <p:nvPr/>
        </p:nvSpPr>
        <p:spPr bwMode="auto">
          <a:xfrm>
            <a:off x="2179023" y="2396325"/>
            <a:ext cx="104717" cy="104717"/>
          </a:xfrm>
          <a:custGeom>
            <a:avLst/>
            <a:gdLst>
              <a:gd name="T0" fmla="*/ 10 w 10"/>
              <a:gd name="T1" fmla="*/ 6 h 10"/>
              <a:gd name="T2" fmla="*/ 6 w 10"/>
              <a:gd name="T3" fmla="*/ 10 h 10"/>
              <a:gd name="T4" fmla="*/ 0 w 10"/>
              <a:gd name="T5" fmla="*/ 3 h 10"/>
              <a:gd name="T6" fmla="*/ 3 w 10"/>
              <a:gd name="T7" fmla="*/ 0 h 10"/>
              <a:gd name="T8" fmla="*/ 10 w 10"/>
              <a:gd name="T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10" y="6"/>
                </a:moveTo>
                <a:lnTo>
                  <a:pt x="6" y="10"/>
                </a:lnTo>
                <a:lnTo>
                  <a:pt x="0" y="3"/>
                </a:lnTo>
                <a:lnTo>
                  <a:pt x="3" y="0"/>
                </a:lnTo>
                <a:lnTo>
                  <a:pt x="10" y="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62"/>
          <p:cNvSpPr/>
          <p:nvPr/>
        </p:nvSpPr>
        <p:spPr bwMode="auto">
          <a:xfrm>
            <a:off x="2210438" y="2427740"/>
            <a:ext cx="387453" cy="387453"/>
          </a:xfrm>
          <a:custGeom>
            <a:avLst/>
            <a:gdLst>
              <a:gd name="T0" fmla="*/ 98 w 214"/>
              <a:gd name="T1" fmla="*/ 46 h 211"/>
              <a:gd name="T2" fmla="*/ 64 w 214"/>
              <a:gd name="T3" fmla="*/ 13 h 211"/>
              <a:gd name="T4" fmla="*/ 15 w 214"/>
              <a:gd name="T5" fmla="*/ 15 h 211"/>
              <a:gd name="T6" fmla="*/ 13 w 214"/>
              <a:gd name="T7" fmla="*/ 17 h 211"/>
              <a:gd name="T8" fmla="*/ 15 w 214"/>
              <a:gd name="T9" fmla="*/ 66 h 211"/>
              <a:gd name="T10" fmla="*/ 47 w 214"/>
              <a:gd name="T11" fmla="*/ 97 h 211"/>
              <a:gd name="T12" fmla="*/ 102 w 214"/>
              <a:gd name="T13" fmla="*/ 207 h 211"/>
              <a:gd name="T14" fmla="*/ 171 w 214"/>
              <a:gd name="T15" fmla="*/ 166 h 211"/>
              <a:gd name="T16" fmla="*/ 209 w 214"/>
              <a:gd name="T17" fmla="*/ 94 h 211"/>
              <a:gd name="T18" fmla="*/ 98 w 214"/>
              <a:gd name="T19" fmla="*/ 4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211">
                <a:moveTo>
                  <a:pt x="98" y="46"/>
                </a:moveTo>
                <a:cubicBezTo>
                  <a:pt x="64" y="13"/>
                  <a:pt x="64" y="13"/>
                  <a:pt x="64" y="13"/>
                </a:cubicBezTo>
                <a:cubicBezTo>
                  <a:pt x="50" y="0"/>
                  <a:pt x="28" y="1"/>
                  <a:pt x="15" y="15"/>
                </a:cubicBezTo>
                <a:cubicBezTo>
                  <a:pt x="13" y="17"/>
                  <a:pt x="13" y="17"/>
                  <a:pt x="13" y="17"/>
                </a:cubicBezTo>
                <a:cubicBezTo>
                  <a:pt x="0" y="31"/>
                  <a:pt x="1" y="53"/>
                  <a:pt x="15" y="66"/>
                </a:cubicBezTo>
                <a:cubicBezTo>
                  <a:pt x="47" y="97"/>
                  <a:pt x="47" y="97"/>
                  <a:pt x="47" y="97"/>
                </a:cubicBezTo>
                <a:cubicBezTo>
                  <a:pt x="46" y="107"/>
                  <a:pt x="43" y="152"/>
                  <a:pt x="102" y="207"/>
                </a:cubicBezTo>
                <a:cubicBezTo>
                  <a:pt x="102" y="207"/>
                  <a:pt x="129" y="211"/>
                  <a:pt x="171" y="166"/>
                </a:cubicBezTo>
                <a:cubicBezTo>
                  <a:pt x="214" y="121"/>
                  <a:pt x="209" y="94"/>
                  <a:pt x="209" y="94"/>
                </a:cubicBezTo>
                <a:cubicBezTo>
                  <a:pt x="154" y="43"/>
                  <a:pt x="112" y="44"/>
                  <a:pt x="98" y="4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3"/>
          <p:cNvSpPr/>
          <p:nvPr/>
        </p:nvSpPr>
        <p:spPr bwMode="auto">
          <a:xfrm>
            <a:off x="2304683" y="2616231"/>
            <a:ext cx="94245" cy="157076"/>
          </a:xfrm>
          <a:custGeom>
            <a:avLst/>
            <a:gdLst>
              <a:gd name="T0" fmla="*/ 10 w 51"/>
              <a:gd name="T1" fmla="*/ 0 h 86"/>
              <a:gd name="T2" fmla="*/ 51 w 51"/>
              <a:gd name="T3" fmla="*/ 86 h 86"/>
              <a:gd name="T4" fmla="*/ 10 w 51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86">
                <a:moveTo>
                  <a:pt x="10" y="0"/>
                </a:moveTo>
                <a:cubicBezTo>
                  <a:pt x="10" y="0"/>
                  <a:pt x="0" y="36"/>
                  <a:pt x="51" y="86"/>
                </a:cubicBezTo>
                <a:cubicBezTo>
                  <a:pt x="51" y="86"/>
                  <a:pt x="14" y="41"/>
                  <a:pt x="10" y="0"/>
                </a:cubicBezTo>
              </a:path>
            </a:pathLst>
          </a:custGeom>
          <a:solidFill>
            <a:srgbClr val="CFDC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4"/>
          <p:cNvSpPr/>
          <p:nvPr/>
        </p:nvSpPr>
        <p:spPr bwMode="auto">
          <a:xfrm>
            <a:off x="2210438" y="2490571"/>
            <a:ext cx="94245" cy="83774"/>
          </a:xfrm>
          <a:custGeom>
            <a:avLst/>
            <a:gdLst>
              <a:gd name="T0" fmla="*/ 12 w 50"/>
              <a:gd name="T1" fmla="*/ 0 h 48"/>
              <a:gd name="T2" fmla="*/ 50 w 50"/>
              <a:gd name="T3" fmla="*/ 48 h 48"/>
              <a:gd name="T4" fmla="*/ 12 w 50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48">
                <a:moveTo>
                  <a:pt x="12" y="0"/>
                </a:moveTo>
                <a:cubicBezTo>
                  <a:pt x="12" y="0"/>
                  <a:pt x="0" y="13"/>
                  <a:pt x="50" y="48"/>
                </a:cubicBezTo>
                <a:cubicBezTo>
                  <a:pt x="50" y="48"/>
                  <a:pt x="15" y="17"/>
                  <a:pt x="12" y="0"/>
                </a:cubicBezTo>
              </a:path>
            </a:pathLst>
          </a:custGeom>
          <a:solidFill>
            <a:srgbClr val="CFDC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5"/>
          <p:cNvSpPr>
            <a:spLocks noEditPoints="1"/>
          </p:cNvSpPr>
          <p:nvPr/>
        </p:nvSpPr>
        <p:spPr bwMode="auto">
          <a:xfrm>
            <a:off x="1016664" y="3286421"/>
            <a:ext cx="753963" cy="251321"/>
          </a:xfrm>
          <a:custGeom>
            <a:avLst/>
            <a:gdLst>
              <a:gd name="T0" fmla="*/ 372 w 408"/>
              <a:gd name="T1" fmla="*/ 1 h 134"/>
              <a:gd name="T2" fmla="*/ 267 w 408"/>
              <a:gd name="T3" fmla="*/ 85 h 134"/>
              <a:gd name="T4" fmla="*/ 107 w 408"/>
              <a:gd name="T5" fmla="*/ 61 h 134"/>
              <a:gd name="T6" fmla="*/ 0 w 408"/>
              <a:gd name="T7" fmla="*/ 88 h 134"/>
              <a:gd name="T8" fmla="*/ 261 w 408"/>
              <a:gd name="T9" fmla="*/ 134 h 134"/>
              <a:gd name="T10" fmla="*/ 399 w 408"/>
              <a:gd name="T11" fmla="*/ 18 h 134"/>
              <a:gd name="T12" fmla="*/ 398 w 408"/>
              <a:gd name="T13" fmla="*/ 15 h 134"/>
              <a:gd name="T14" fmla="*/ 404 w 408"/>
              <a:gd name="T15" fmla="*/ 14 h 134"/>
              <a:gd name="T16" fmla="*/ 408 w 408"/>
              <a:gd name="T17" fmla="*/ 11 h 134"/>
              <a:gd name="T18" fmla="*/ 372 w 408"/>
              <a:gd name="T19" fmla="*/ 1 h 134"/>
              <a:gd name="T20" fmla="*/ 347 w 408"/>
              <a:gd name="T21" fmla="*/ 0 h 134"/>
              <a:gd name="T22" fmla="*/ 147 w 408"/>
              <a:gd name="T23" fmla="*/ 51 h 134"/>
              <a:gd name="T24" fmla="*/ 262 w 408"/>
              <a:gd name="T25" fmla="*/ 68 h 134"/>
              <a:gd name="T26" fmla="*/ 347 w 408"/>
              <a:gd name="T2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8" h="134">
                <a:moveTo>
                  <a:pt x="372" y="1"/>
                </a:moveTo>
                <a:cubicBezTo>
                  <a:pt x="267" y="85"/>
                  <a:pt x="267" y="85"/>
                  <a:pt x="267" y="8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0" y="88"/>
                  <a:pt x="0" y="88"/>
                  <a:pt x="0" y="88"/>
                </a:cubicBezTo>
                <a:cubicBezTo>
                  <a:pt x="261" y="134"/>
                  <a:pt x="261" y="134"/>
                  <a:pt x="261" y="134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398" y="15"/>
                  <a:pt x="398" y="15"/>
                  <a:pt x="398" y="15"/>
                </a:cubicBezTo>
                <a:cubicBezTo>
                  <a:pt x="404" y="14"/>
                  <a:pt x="404" y="14"/>
                  <a:pt x="404" y="14"/>
                </a:cubicBezTo>
                <a:cubicBezTo>
                  <a:pt x="408" y="11"/>
                  <a:pt x="408" y="11"/>
                  <a:pt x="408" y="11"/>
                </a:cubicBezTo>
                <a:cubicBezTo>
                  <a:pt x="397" y="7"/>
                  <a:pt x="383" y="4"/>
                  <a:pt x="372" y="1"/>
                </a:cubicBezTo>
                <a:moveTo>
                  <a:pt x="347" y="0"/>
                </a:moveTo>
                <a:cubicBezTo>
                  <a:pt x="147" y="51"/>
                  <a:pt x="147" y="51"/>
                  <a:pt x="147" y="51"/>
                </a:cubicBezTo>
                <a:cubicBezTo>
                  <a:pt x="262" y="68"/>
                  <a:pt x="262" y="68"/>
                  <a:pt x="262" y="68"/>
                </a:cubicBezTo>
                <a:cubicBezTo>
                  <a:pt x="347" y="0"/>
                  <a:pt x="347" y="0"/>
                  <a:pt x="347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6"/>
          <p:cNvSpPr/>
          <p:nvPr/>
        </p:nvSpPr>
        <p:spPr bwMode="auto">
          <a:xfrm>
            <a:off x="974777" y="3474912"/>
            <a:ext cx="0" cy="0"/>
          </a:xfrm>
          <a:custGeom>
            <a:avLst/>
            <a:gdLst>
              <a:gd name="T0" fmla="*/ 0 w 2"/>
              <a:gd name="T1" fmla="*/ 0 h 1"/>
              <a:gd name="T2" fmla="*/ 2 w 2"/>
              <a:gd name="T3" fmla="*/ 1 h 1"/>
              <a:gd name="T4" fmla="*/ 2 w 2"/>
              <a:gd name="T5" fmla="*/ 0 h 1"/>
              <a:gd name="T6" fmla="*/ 0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0"/>
                </a:moveTo>
                <a:cubicBezTo>
                  <a:pt x="1" y="0"/>
                  <a:pt x="1" y="0"/>
                  <a:pt x="2" y="1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67"/>
          <p:cNvSpPr/>
          <p:nvPr/>
        </p:nvSpPr>
        <p:spPr bwMode="auto">
          <a:xfrm>
            <a:off x="974777" y="3338780"/>
            <a:ext cx="816793" cy="240849"/>
          </a:xfrm>
          <a:custGeom>
            <a:avLst/>
            <a:gdLst>
              <a:gd name="T0" fmla="*/ 442 w 443"/>
              <a:gd name="T1" fmla="*/ 0 h 132"/>
              <a:gd name="T2" fmla="*/ 435 w 443"/>
              <a:gd name="T3" fmla="*/ 2 h 132"/>
              <a:gd name="T4" fmla="*/ 289 w 443"/>
              <a:gd name="T5" fmla="*/ 124 h 132"/>
              <a:gd name="T6" fmla="*/ 0 w 443"/>
              <a:gd name="T7" fmla="*/ 73 h 132"/>
              <a:gd name="T8" fmla="*/ 0 w 443"/>
              <a:gd name="T9" fmla="*/ 74 h 132"/>
              <a:gd name="T10" fmla="*/ 70 w 443"/>
              <a:gd name="T11" fmla="*/ 94 h 132"/>
              <a:gd name="T12" fmla="*/ 290 w 443"/>
              <a:gd name="T13" fmla="*/ 132 h 132"/>
              <a:gd name="T14" fmla="*/ 443 w 443"/>
              <a:gd name="T15" fmla="*/ 4 h 132"/>
              <a:gd name="T16" fmla="*/ 442 w 443"/>
              <a:gd name="T1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132">
                <a:moveTo>
                  <a:pt x="442" y="0"/>
                </a:moveTo>
                <a:cubicBezTo>
                  <a:pt x="435" y="2"/>
                  <a:pt x="435" y="2"/>
                  <a:pt x="435" y="2"/>
                </a:cubicBezTo>
                <a:cubicBezTo>
                  <a:pt x="289" y="124"/>
                  <a:pt x="289" y="124"/>
                  <a:pt x="289" y="12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4"/>
                  <a:pt x="0" y="74"/>
                  <a:pt x="0" y="74"/>
                </a:cubicBezTo>
                <a:cubicBezTo>
                  <a:pt x="7" y="81"/>
                  <a:pt x="31" y="87"/>
                  <a:pt x="70" y="94"/>
                </a:cubicBezTo>
                <a:cubicBezTo>
                  <a:pt x="119" y="104"/>
                  <a:pt x="290" y="132"/>
                  <a:pt x="290" y="132"/>
                </a:cubicBezTo>
                <a:cubicBezTo>
                  <a:pt x="290" y="132"/>
                  <a:pt x="410" y="35"/>
                  <a:pt x="443" y="4"/>
                </a:cubicBezTo>
                <a:cubicBezTo>
                  <a:pt x="443" y="2"/>
                  <a:pt x="442" y="0"/>
                  <a:pt x="442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8"/>
          <p:cNvSpPr/>
          <p:nvPr/>
        </p:nvSpPr>
        <p:spPr bwMode="auto">
          <a:xfrm>
            <a:off x="932890" y="3192176"/>
            <a:ext cx="869151" cy="356038"/>
          </a:xfrm>
          <a:custGeom>
            <a:avLst/>
            <a:gdLst>
              <a:gd name="T0" fmla="*/ 311 w 471"/>
              <a:gd name="T1" fmla="*/ 191 h 191"/>
              <a:gd name="T2" fmla="*/ 27 w 471"/>
              <a:gd name="T3" fmla="*/ 141 h 191"/>
              <a:gd name="T4" fmla="*/ 28 w 471"/>
              <a:gd name="T5" fmla="*/ 83 h 191"/>
              <a:gd name="T6" fmla="*/ 312 w 471"/>
              <a:gd name="T7" fmla="*/ 125 h 191"/>
              <a:gd name="T8" fmla="*/ 471 w 471"/>
              <a:gd name="T9" fmla="*/ 0 h 191"/>
              <a:gd name="T10" fmla="*/ 469 w 471"/>
              <a:gd name="T11" fmla="*/ 59 h 191"/>
              <a:gd name="T12" fmla="*/ 311 w 471"/>
              <a:gd name="T13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" h="191">
                <a:moveTo>
                  <a:pt x="311" y="191"/>
                </a:moveTo>
                <a:cubicBezTo>
                  <a:pt x="27" y="141"/>
                  <a:pt x="27" y="141"/>
                  <a:pt x="27" y="141"/>
                </a:cubicBezTo>
                <a:cubicBezTo>
                  <a:pt x="0" y="105"/>
                  <a:pt x="28" y="83"/>
                  <a:pt x="28" y="83"/>
                </a:cubicBezTo>
                <a:cubicBezTo>
                  <a:pt x="312" y="125"/>
                  <a:pt x="312" y="125"/>
                  <a:pt x="312" y="125"/>
                </a:cubicBezTo>
                <a:cubicBezTo>
                  <a:pt x="471" y="0"/>
                  <a:pt x="471" y="0"/>
                  <a:pt x="471" y="0"/>
                </a:cubicBezTo>
                <a:cubicBezTo>
                  <a:pt x="471" y="0"/>
                  <a:pt x="454" y="36"/>
                  <a:pt x="469" y="59"/>
                </a:cubicBezTo>
                <a:lnTo>
                  <a:pt x="311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9"/>
          <p:cNvSpPr/>
          <p:nvPr/>
        </p:nvSpPr>
        <p:spPr bwMode="auto">
          <a:xfrm>
            <a:off x="974777" y="3202647"/>
            <a:ext cx="827265" cy="261793"/>
          </a:xfrm>
          <a:custGeom>
            <a:avLst/>
            <a:gdLst>
              <a:gd name="T0" fmla="*/ 0 w 79"/>
              <a:gd name="T1" fmla="*/ 17 h 25"/>
              <a:gd name="T2" fmla="*/ 50 w 79"/>
              <a:gd name="T3" fmla="*/ 25 h 25"/>
              <a:gd name="T4" fmla="*/ 79 w 79"/>
              <a:gd name="T5" fmla="*/ 3 h 25"/>
              <a:gd name="T6" fmla="*/ 78 w 79"/>
              <a:gd name="T7" fmla="*/ 0 h 25"/>
              <a:gd name="T8" fmla="*/ 18 w 79"/>
              <a:gd name="T9" fmla="*/ 5 h 25"/>
              <a:gd name="T10" fmla="*/ 0 w 79"/>
              <a:gd name="T11" fmla="*/ 16 h 25"/>
              <a:gd name="T12" fmla="*/ 0 w 79"/>
              <a:gd name="T13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25">
                <a:moveTo>
                  <a:pt x="0" y="17"/>
                </a:moveTo>
                <a:lnTo>
                  <a:pt x="50" y="25"/>
                </a:lnTo>
                <a:lnTo>
                  <a:pt x="79" y="3"/>
                </a:lnTo>
                <a:lnTo>
                  <a:pt x="78" y="0"/>
                </a:lnTo>
                <a:lnTo>
                  <a:pt x="18" y="5"/>
                </a:lnTo>
                <a:lnTo>
                  <a:pt x="0" y="16"/>
                </a:lnTo>
                <a:lnTo>
                  <a:pt x="0" y="17"/>
                </a:ln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0"/>
          <p:cNvSpPr/>
          <p:nvPr/>
        </p:nvSpPr>
        <p:spPr bwMode="auto">
          <a:xfrm>
            <a:off x="974777" y="3202647"/>
            <a:ext cx="827265" cy="261793"/>
          </a:xfrm>
          <a:custGeom>
            <a:avLst/>
            <a:gdLst>
              <a:gd name="T0" fmla="*/ 0 w 79"/>
              <a:gd name="T1" fmla="*/ 17 h 25"/>
              <a:gd name="T2" fmla="*/ 50 w 79"/>
              <a:gd name="T3" fmla="*/ 25 h 25"/>
              <a:gd name="T4" fmla="*/ 79 w 79"/>
              <a:gd name="T5" fmla="*/ 3 h 25"/>
              <a:gd name="T6" fmla="*/ 78 w 79"/>
              <a:gd name="T7" fmla="*/ 0 h 25"/>
              <a:gd name="T8" fmla="*/ 18 w 79"/>
              <a:gd name="T9" fmla="*/ 5 h 25"/>
              <a:gd name="T10" fmla="*/ 0 w 79"/>
              <a:gd name="T11" fmla="*/ 1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25">
                <a:moveTo>
                  <a:pt x="0" y="17"/>
                </a:moveTo>
                <a:lnTo>
                  <a:pt x="50" y="25"/>
                </a:lnTo>
                <a:lnTo>
                  <a:pt x="79" y="3"/>
                </a:lnTo>
                <a:lnTo>
                  <a:pt x="78" y="0"/>
                </a:lnTo>
                <a:lnTo>
                  <a:pt x="18" y="5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71"/>
          <p:cNvSpPr/>
          <p:nvPr/>
        </p:nvSpPr>
        <p:spPr bwMode="auto">
          <a:xfrm>
            <a:off x="1487891" y="3443497"/>
            <a:ext cx="20943" cy="104717"/>
          </a:xfrm>
          <a:custGeom>
            <a:avLst/>
            <a:gdLst>
              <a:gd name="T0" fmla="*/ 8 w 10"/>
              <a:gd name="T1" fmla="*/ 0 h 58"/>
              <a:gd name="T2" fmla="*/ 0 w 10"/>
              <a:gd name="T3" fmla="*/ 31 h 58"/>
              <a:gd name="T4" fmla="*/ 6 w 10"/>
              <a:gd name="T5" fmla="*/ 58 h 58"/>
              <a:gd name="T6" fmla="*/ 9 w 10"/>
              <a:gd name="T7" fmla="*/ 57 h 58"/>
              <a:gd name="T8" fmla="*/ 3 w 10"/>
              <a:gd name="T9" fmla="*/ 31 h 58"/>
              <a:gd name="T10" fmla="*/ 7 w 10"/>
              <a:gd name="T11" fmla="*/ 10 h 58"/>
              <a:gd name="T12" fmla="*/ 9 w 10"/>
              <a:gd name="T13" fmla="*/ 4 h 58"/>
              <a:gd name="T14" fmla="*/ 10 w 10"/>
              <a:gd name="T15" fmla="*/ 2 h 58"/>
              <a:gd name="T16" fmla="*/ 10 w 10"/>
              <a:gd name="T17" fmla="*/ 2 h 58"/>
              <a:gd name="T18" fmla="*/ 10 w 10"/>
              <a:gd name="T19" fmla="*/ 2 h 58"/>
              <a:gd name="T20" fmla="*/ 8 w 10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58">
                <a:moveTo>
                  <a:pt x="8" y="0"/>
                </a:moveTo>
                <a:cubicBezTo>
                  <a:pt x="8" y="0"/>
                  <a:pt x="0" y="14"/>
                  <a:pt x="0" y="31"/>
                </a:cubicBezTo>
                <a:cubicBezTo>
                  <a:pt x="0" y="40"/>
                  <a:pt x="2" y="49"/>
                  <a:pt x="6" y="58"/>
                </a:cubicBezTo>
                <a:cubicBezTo>
                  <a:pt x="9" y="57"/>
                  <a:pt x="9" y="57"/>
                  <a:pt x="9" y="57"/>
                </a:cubicBezTo>
                <a:cubicBezTo>
                  <a:pt x="5" y="48"/>
                  <a:pt x="3" y="39"/>
                  <a:pt x="3" y="31"/>
                </a:cubicBezTo>
                <a:cubicBezTo>
                  <a:pt x="3" y="23"/>
                  <a:pt x="5" y="15"/>
                  <a:pt x="7" y="10"/>
                </a:cubicBezTo>
                <a:cubicBezTo>
                  <a:pt x="8" y="7"/>
                  <a:pt x="9" y="5"/>
                  <a:pt x="9" y="4"/>
                </a:cubicBezTo>
                <a:cubicBezTo>
                  <a:pt x="10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72"/>
          <p:cNvSpPr/>
          <p:nvPr/>
        </p:nvSpPr>
        <p:spPr bwMode="auto">
          <a:xfrm>
            <a:off x="943362" y="3181704"/>
            <a:ext cx="869151" cy="376982"/>
          </a:xfrm>
          <a:custGeom>
            <a:avLst/>
            <a:gdLst>
              <a:gd name="T0" fmla="*/ 459 w 473"/>
              <a:gd name="T1" fmla="*/ 3 h 209"/>
              <a:gd name="T2" fmla="*/ 303 w 473"/>
              <a:gd name="T3" fmla="*/ 126 h 209"/>
              <a:gd name="T4" fmla="*/ 19 w 473"/>
              <a:gd name="T5" fmla="*/ 84 h 209"/>
              <a:gd name="T6" fmla="*/ 16 w 473"/>
              <a:gd name="T7" fmla="*/ 86 h 209"/>
              <a:gd name="T8" fmla="*/ 8 w 473"/>
              <a:gd name="T9" fmla="*/ 95 h 209"/>
              <a:gd name="T10" fmla="*/ 0 w 473"/>
              <a:gd name="T11" fmla="*/ 120 h 209"/>
              <a:gd name="T12" fmla="*/ 13 w 473"/>
              <a:gd name="T13" fmla="*/ 155 h 209"/>
              <a:gd name="T14" fmla="*/ 15 w 473"/>
              <a:gd name="T15" fmla="*/ 157 h 209"/>
              <a:gd name="T16" fmla="*/ 306 w 473"/>
              <a:gd name="T17" fmla="*/ 209 h 209"/>
              <a:gd name="T18" fmla="*/ 467 w 473"/>
              <a:gd name="T19" fmla="*/ 74 h 209"/>
              <a:gd name="T20" fmla="*/ 468 w 473"/>
              <a:gd name="T21" fmla="*/ 63 h 209"/>
              <a:gd name="T22" fmla="*/ 457 w 473"/>
              <a:gd name="T23" fmla="*/ 62 h 209"/>
              <a:gd name="T24" fmla="*/ 302 w 473"/>
              <a:gd name="T25" fmla="*/ 192 h 209"/>
              <a:gd name="T26" fmla="*/ 21 w 473"/>
              <a:gd name="T27" fmla="*/ 142 h 209"/>
              <a:gd name="T28" fmla="*/ 20 w 473"/>
              <a:gd name="T29" fmla="*/ 150 h 209"/>
              <a:gd name="T30" fmla="*/ 26 w 473"/>
              <a:gd name="T31" fmla="*/ 145 h 209"/>
              <a:gd name="T32" fmla="*/ 16 w 473"/>
              <a:gd name="T33" fmla="*/ 120 h 209"/>
              <a:gd name="T34" fmla="*/ 21 w 473"/>
              <a:gd name="T35" fmla="*/ 104 h 209"/>
              <a:gd name="T36" fmla="*/ 25 w 473"/>
              <a:gd name="T37" fmla="*/ 100 h 209"/>
              <a:gd name="T38" fmla="*/ 26 w 473"/>
              <a:gd name="T39" fmla="*/ 99 h 209"/>
              <a:gd name="T40" fmla="*/ 26 w 473"/>
              <a:gd name="T41" fmla="*/ 98 h 209"/>
              <a:gd name="T42" fmla="*/ 26 w 473"/>
              <a:gd name="T43" fmla="*/ 98 h 209"/>
              <a:gd name="T44" fmla="*/ 23 w 473"/>
              <a:gd name="T45" fmla="*/ 95 h 209"/>
              <a:gd name="T46" fmla="*/ 26 w 473"/>
              <a:gd name="T47" fmla="*/ 98 h 209"/>
              <a:gd name="T48" fmla="*/ 26 w 473"/>
              <a:gd name="T49" fmla="*/ 98 h 209"/>
              <a:gd name="T50" fmla="*/ 23 w 473"/>
              <a:gd name="T51" fmla="*/ 95 h 209"/>
              <a:gd name="T52" fmla="*/ 26 w 473"/>
              <a:gd name="T53" fmla="*/ 98 h 209"/>
              <a:gd name="T54" fmla="*/ 21 w 473"/>
              <a:gd name="T55" fmla="*/ 92 h 209"/>
              <a:gd name="T56" fmla="*/ 20 w 473"/>
              <a:gd name="T57" fmla="*/ 100 h 209"/>
              <a:gd name="T58" fmla="*/ 308 w 473"/>
              <a:gd name="T59" fmla="*/ 143 h 209"/>
              <a:gd name="T60" fmla="*/ 469 w 473"/>
              <a:gd name="T61" fmla="*/ 15 h 209"/>
              <a:gd name="T62" fmla="*/ 470 w 473"/>
              <a:gd name="T63" fmla="*/ 4 h 209"/>
              <a:gd name="T64" fmla="*/ 459 w 473"/>
              <a:gd name="T65" fmla="*/ 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3" h="209">
                <a:moveTo>
                  <a:pt x="459" y="3"/>
                </a:moveTo>
                <a:cubicBezTo>
                  <a:pt x="303" y="126"/>
                  <a:pt x="303" y="126"/>
                  <a:pt x="303" y="126"/>
                </a:cubicBezTo>
                <a:cubicBezTo>
                  <a:pt x="19" y="84"/>
                  <a:pt x="19" y="84"/>
                  <a:pt x="19" y="84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2" y="89"/>
                  <a:pt x="8" y="95"/>
                </a:cubicBezTo>
                <a:cubicBezTo>
                  <a:pt x="4" y="100"/>
                  <a:pt x="0" y="109"/>
                  <a:pt x="0" y="120"/>
                </a:cubicBezTo>
                <a:cubicBezTo>
                  <a:pt x="0" y="130"/>
                  <a:pt x="4" y="142"/>
                  <a:pt x="13" y="155"/>
                </a:cubicBezTo>
                <a:cubicBezTo>
                  <a:pt x="15" y="157"/>
                  <a:pt x="15" y="157"/>
                  <a:pt x="15" y="157"/>
                </a:cubicBezTo>
                <a:cubicBezTo>
                  <a:pt x="306" y="209"/>
                  <a:pt x="306" y="209"/>
                  <a:pt x="306" y="209"/>
                </a:cubicBezTo>
                <a:cubicBezTo>
                  <a:pt x="467" y="74"/>
                  <a:pt x="467" y="74"/>
                  <a:pt x="467" y="74"/>
                </a:cubicBezTo>
                <a:cubicBezTo>
                  <a:pt x="471" y="71"/>
                  <a:pt x="471" y="66"/>
                  <a:pt x="468" y="63"/>
                </a:cubicBezTo>
                <a:cubicBezTo>
                  <a:pt x="466" y="59"/>
                  <a:pt x="461" y="59"/>
                  <a:pt x="457" y="62"/>
                </a:cubicBezTo>
                <a:cubicBezTo>
                  <a:pt x="302" y="192"/>
                  <a:pt x="302" y="192"/>
                  <a:pt x="302" y="19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20" y="150"/>
                  <a:pt x="20" y="150"/>
                  <a:pt x="20" y="150"/>
                </a:cubicBezTo>
                <a:cubicBezTo>
                  <a:pt x="26" y="145"/>
                  <a:pt x="26" y="145"/>
                  <a:pt x="26" y="145"/>
                </a:cubicBezTo>
                <a:cubicBezTo>
                  <a:pt x="18" y="135"/>
                  <a:pt x="16" y="126"/>
                  <a:pt x="16" y="120"/>
                </a:cubicBezTo>
                <a:cubicBezTo>
                  <a:pt x="16" y="113"/>
                  <a:pt x="19" y="108"/>
                  <a:pt x="21" y="104"/>
                </a:cubicBezTo>
                <a:cubicBezTo>
                  <a:pt x="23" y="102"/>
                  <a:pt x="24" y="101"/>
                  <a:pt x="25" y="100"/>
                </a:cubicBezTo>
                <a:cubicBezTo>
                  <a:pt x="25" y="99"/>
                  <a:pt x="26" y="99"/>
                  <a:pt x="26" y="99"/>
                </a:cubicBezTo>
                <a:cubicBezTo>
                  <a:pt x="26" y="98"/>
                  <a:pt x="26" y="98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3" y="95"/>
                  <a:pt x="23" y="95"/>
                  <a:pt x="23" y="95"/>
                </a:cubicBezTo>
                <a:cubicBezTo>
                  <a:pt x="26" y="98"/>
                  <a:pt x="26" y="98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3" y="95"/>
                  <a:pt x="23" y="95"/>
                  <a:pt x="23" y="95"/>
                </a:cubicBezTo>
                <a:cubicBezTo>
                  <a:pt x="26" y="98"/>
                  <a:pt x="26" y="98"/>
                  <a:pt x="26" y="98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308" y="143"/>
                  <a:pt x="308" y="143"/>
                  <a:pt x="308" y="143"/>
                </a:cubicBezTo>
                <a:cubicBezTo>
                  <a:pt x="469" y="15"/>
                  <a:pt x="469" y="15"/>
                  <a:pt x="469" y="15"/>
                </a:cubicBezTo>
                <a:cubicBezTo>
                  <a:pt x="472" y="12"/>
                  <a:pt x="473" y="7"/>
                  <a:pt x="470" y="4"/>
                </a:cubicBezTo>
                <a:cubicBezTo>
                  <a:pt x="467" y="0"/>
                  <a:pt x="462" y="0"/>
                  <a:pt x="459" y="3"/>
                </a:cubicBezTo>
              </a:path>
            </a:pathLst>
          </a:custGeom>
          <a:solidFill>
            <a:srgbClr val="FEBD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73"/>
          <p:cNvSpPr/>
          <p:nvPr/>
        </p:nvSpPr>
        <p:spPr bwMode="auto">
          <a:xfrm>
            <a:off x="985249" y="3139817"/>
            <a:ext cx="816793" cy="282736"/>
          </a:xfrm>
          <a:custGeom>
            <a:avLst/>
            <a:gdLst>
              <a:gd name="T0" fmla="*/ 176 w 444"/>
              <a:gd name="T1" fmla="*/ 3 h 151"/>
              <a:gd name="T2" fmla="*/ 0 w 444"/>
              <a:gd name="T3" fmla="*/ 105 h 151"/>
              <a:gd name="T4" fmla="*/ 282 w 444"/>
              <a:gd name="T5" fmla="*/ 151 h 151"/>
              <a:gd name="T6" fmla="*/ 444 w 444"/>
              <a:gd name="T7" fmla="*/ 22 h 151"/>
              <a:gd name="T8" fmla="*/ 176 w 444"/>
              <a:gd name="T9" fmla="*/ 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151">
                <a:moveTo>
                  <a:pt x="176" y="3"/>
                </a:moveTo>
                <a:cubicBezTo>
                  <a:pt x="162" y="6"/>
                  <a:pt x="0" y="105"/>
                  <a:pt x="0" y="105"/>
                </a:cubicBezTo>
                <a:cubicBezTo>
                  <a:pt x="282" y="151"/>
                  <a:pt x="282" y="151"/>
                  <a:pt x="282" y="151"/>
                </a:cubicBezTo>
                <a:cubicBezTo>
                  <a:pt x="444" y="22"/>
                  <a:pt x="444" y="22"/>
                  <a:pt x="444" y="22"/>
                </a:cubicBezTo>
                <a:cubicBezTo>
                  <a:pt x="444" y="22"/>
                  <a:pt x="190" y="0"/>
                  <a:pt x="176" y="3"/>
                </a:cubicBezTo>
                <a:close/>
              </a:path>
            </a:pathLst>
          </a:custGeom>
          <a:solidFill>
            <a:srgbClr val="FEBD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74"/>
          <p:cNvSpPr/>
          <p:nvPr/>
        </p:nvSpPr>
        <p:spPr bwMode="auto">
          <a:xfrm>
            <a:off x="891003" y="3150289"/>
            <a:ext cx="869151" cy="261793"/>
          </a:xfrm>
          <a:custGeom>
            <a:avLst/>
            <a:gdLst>
              <a:gd name="T0" fmla="*/ 471 w 473"/>
              <a:gd name="T1" fmla="*/ 59 h 143"/>
              <a:gd name="T2" fmla="*/ 185 w 473"/>
              <a:gd name="T3" fmla="*/ 143 h 143"/>
              <a:gd name="T4" fmla="*/ 32 w 473"/>
              <a:gd name="T5" fmla="*/ 85 h 143"/>
              <a:gd name="T6" fmla="*/ 33 w 473"/>
              <a:gd name="T7" fmla="*/ 17 h 143"/>
              <a:gd name="T8" fmla="*/ 185 w 473"/>
              <a:gd name="T9" fmla="*/ 78 h 143"/>
              <a:gd name="T10" fmla="*/ 473 w 473"/>
              <a:gd name="T11" fmla="*/ 0 h 143"/>
              <a:gd name="T12" fmla="*/ 471 w 473"/>
              <a:gd name="T13" fmla="*/ 5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143">
                <a:moveTo>
                  <a:pt x="471" y="59"/>
                </a:moveTo>
                <a:cubicBezTo>
                  <a:pt x="185" y="143"/>
                  <a:pt x="185" y="143"/>
                  <a:pt x="185" y="143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5"/>
                  <a:pt x="0" y="52"/>
                  <a:pt x="33" y="17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473" y="0"/>
                  <a:pt x="473" y="0"/>
                  <a:pt x="473" y="0"/>
                </a:cubicBezTo>
                <a:cubicBezTo>
                  <a:pt x="473" y="0"/>
                  <a:pt x="457" y="33"/>
                  <a:pt x="47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75"/>
          <p:cNvSpPr/>
          <p:nvPr/>
        </p:nvSpPr>
        <p:spPr bwMode="auto">
          <a:xfrm>
            <a:off x="922419" y="3139817"/>
            <a:ext cx="837736" cy="198963"/>
          </a:xfrm>
          <a:custGeom>
            <a:avLst/>
            <a:gdLst>
              <a:gd name="T0" fmla="*/ 0 w 80"/>
              <a:gd name="T1" fmla="*/ 7 h 19"/>
              <a:gd name="T2" fmla="*/ 28 w 80"/>
              <a:gd name="T3" fmla="*/ 19 h 19"/>
              <a:gd name="T4" fmla="*/ 80 w 80"/>
              <a:gd name="T5" fmla="*/ 4 h 19"/>
              <a:gd name="T6" fmla="*/ 80 w 80"/>
              <a:gd name="T7" fmla="*/ 0 h 19"/>
              <a:gd name="T8" fmla="*/ 0 w 80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9">
                <a:moveTo>
                  <a:pt x="0" y="7"/>
                </a:moveTo>
                <a:lnTo>
                  <a:pt x="28" y="19"/>
                </a:lnTo>
                <a:lnTo>
                  <a:pt x="80" y="4"/>
                </a:lnTo>
                <a:lnTo>
                  <a:pt x="80" y="0"/>
                </a:lnTo>
                <a:lnTo>
                  <a:pt x="0" y="7"/>
                </a:ln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76"/>
          <p:cNvSpPr/>
          <p:nvPr/>
        </p:nvSpPr>
        <p:spPr bwMode="auto">
          <a:xfrm>
            <a:off x="1215626" y="3296893"/>
            <a:ext cx="20943" cy="115189"/>
          </a:xfrm>
          <a:custGeom>
            <a:avLst/>
            <a:gdLst>
              <a:gd name="T0" fmla="*/ 8 w 10"/>
              <a:gd name="T1" fmla="*/ 0 h 66"/>
              <a:gd name="T2" fmla="*/ 0 w 10"/>
              <a:gd name="T3" fmla="*/ 30 h 66"/>
              <a:gd name="T4" fmla="*/ 7 w 10"/>
              <a:gd name="T5" fmla="*/ 66 h 66"/>
              <a:gd name="T6" fmla="*/ 10 w 10"/>
              <a:gd name="T7" fmla="*/ 65 h 66"/>
              <a:gd name="T8" fmla="*/ 4 w 10"/>
              <a:gd name="T9" fmla="*/ 30 h 66"/>
              <a:gd name="T10" fmla="*/ 7 w 10"/>
              <a:gd name="T11" fmla="*/ 9 h 66"/>
              <a:gd name="T12" fmla="*/ 9 w 10"/>
              <a:gd name="T13" fmla="*/ 4 h 66"/>
              <a:gd name="T14" fmla="*/ 10 w 10"/>
              <a:gd name="T15" fmla="*/ 2 h 66"/>
              <a:gd name="T16" fmla="*/ 10 w 10"/>
              <a:gd name="T17" fmla="*/ 2 h 66"/>
              <a:gd name="T18" fmla="*/ 10 w 10"/>
              <a:gd name="T19" fmla="*/ 2 h 66"/>
              <a:gd name="T20" fmla="*/ 8 w 10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66">
                <a:moveTo>
                  <a:pt x="8" y="0"/>
                </a:moveTo>
                <a:cubicBezTo>
                  <a:pt x="8" y="0"/>
                  <a:pt x="0" y="10"/>
                  <a:pt x="0" y="30"/>
                </a:cubicBezTo>
                <a:cubicBezTo>
                  <a:pt x="0" y="40"/>
                  <a:pt x="2" y="52"/>
                  <a:pt x="7" y="66"/>
                </a:cubicBezTo>
                <a:cubicBezTo>
                  <a:pt x="10" y="65"/>
                  <a:pt x="10" y="65"/>
                  <a:pt x="10" y="65"/>
                </a:cubicBezTo>
                <a:cubicBezTo>
                  <a:pt x="5" y="51"/>
                  <a:pt x="4" y="39"/>
                  <a:pt x="4" y="30"/>
                </a:cubicBezTo>
                <a:cubicBezTo>
                  <a:pt x="4" y="21"/>
                  <a:pt x="5" y="13"/>
                  <a:pt x="7" y="9"/>
                </a:cubicBezTo>
                <a:cubicBezTo>
                  <a:pt x="8" y="6"/>
                  <a:pt x="9" y="5"/>
                  <a:pt x="9" y="4"/>
                </a:cubicBezTo>
                <a:cubicBezTo>
                  <a:pt x="10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77"/>
          <p:cNvSpPr/>
          <p:nvPr/>
        </p:nvSpPr>
        <p:spPr bwMode="auto">
          <a:xfrm>
            <a:off x="911947" y="3139817"/>
            <a:ext cx="869151" cy="293208"/>
          </a:xfrm>
          <a:custGeom>
            <a:avLst/>
            <a:gdLst>
              <a:gd name="T0" fmla="*/ 459 w 472"/>
              <a:gd name="T1" fmla="*/ 60 h 160"/>
              <a:gd name="T2" fmla="*/ 175 w 472"/>
              <a:gd name="T3" fmla="*/ 143 h 160"/>
              <a:gd name="T4" fmla="*/ 25 w 472"/>
              <a:gd name="T5" fmla="*/ 86 h 160"/>
              <a:gd name="T6" fmla="*/ 22 w 472"/>
              <a:gd name="T7" fmla="*/ 93 h 160"/>
              <a:gd name="T8" fmla="*/ 28 w 472"/>
              <a:gd name="T9" fmla="*/ 88 h 160"/>
              <a:gd name="T10" fmla="*/ 26 w 472"/>
              <a:gd name="T11" fmla="*/ 89 h 160"/>
              <a:gd name="T12" fmla="*/ 28 w 472"/>
              <a:gd name="T13" fmla="*/ 88 h 160"/>
              <a:gd name="T14" fmla="*/ 28 w 472"/>
              <a:gd name="T15" fmla="*/ 88 h 160"/>
              <a:gd name="T16" fmla="*/ 26 w 472"/>
              <a:gd name="T17" fmla="*/ 89 h 160"/>
              <a:gd name="T18" fmla="*/ 28 w 472"/>
              <a:gd name="T19" fmla="*/ 88 h 160"/>
              <a:gd name="T20" fmla="*/ 22 w 472"/>
              <a:gd name="T21" fmla="*/ 79 h 160"/>
              <a:gd name="T22" fmla="*/ 16 w 472"/>
              <a:gd name="T23" fmla="*/ 59 h 160"/>
              <a:gd name="T24" fmla="*/ 19 w 472"/>
              <a:gd name="T25" fmla="*/ 46 h 160"/>
              <a:gd name="T26" fmla="*/ 29 w 472"/>
              <a:gd name="T27" fmla="*/ 31 h 160"/>
              <a:gd name="T28" fmla="*/ 23 w 472"/>
              <a:gd name="T29" fmla="*/ 25 h 160"/>
              <a:gd name="T30" fmla="*/ 20 w 472"/>
              <a:gd name="T31" fmla="*/ 33 h 160"/>
              <a:gd name="T32" fmla="*/ 174 w 472"/>
              <a:gd name="T33" fmla="*/ 96 h 160"/>
              <a:gd name="T34" fmla="*/ 465 w 472"/>
              <a:gd name="T35" fmla="*/ 17 h 160"/>
              <a:gd name="T36" fmla="*/ 470 w 472"/>
              <a:gd name="T37" fmla="*/ 7 h 160"/>
              <a:gd name="T38" fmla="*/ 461 w 472"/>
              <a:gd name="T39" fmla="*/ 1 h 160"/>
              <a:gd name="T40" fmla="*/ 175 w 472"/>
              <a:gd name="T41" fmla="*/ 79 h 160"/>
              <a:gd name="T42" fmla="*/ 21 w 472"/>
              <a:gd name="T43" fmla="*/ 16 h 160"/>
              <a:gd name="T44" fmla="*/ 17 w 472"/>
              <a:gd name="T45" fmla="*/ 20 h 160"/>
              <a:gd name="T46" fmla="*/ 4 w 472"/>
              <a:gd name="T47" fmla="*/ 40 h 160"/>
              <a:gd name="T48" fmla="*/ 0 w 472"/>
              <a:gd name="T49" fmla="*/ 59 h 160"/>
              <a:gd name="T50" fmla="*/ 8 w 472"/>
              <a:gd name="T51" fmla="*/ 87 h 160"/>
              <a:gd name="T52" fmla="*/ 16 w 472"/>
              <a:gd name="T53" fmla="*/ 99 h 160"/>
              <a:gd name="T54" fmla="*/ 18 w 472"/>
              <a:gd name="T55" fmla="*/ 100 h 160"/>
              <a:gd name="T56" fmla="*/ 174 w 472"/>
              <a:gd name="T57" fmla="*/ 160 h 160"/>
              <a:gd name="T58" fmla="*/ 464 w 472"/>
              <a:gd name="T59" fmla="*/ 76 h 160"/>
              <a:gd name="T60" fmla="*/ 469 w 472"/>
              <a:gd name="T61" fmla="*/ 66 h 160"/>
              <a:gd name="T62" fmla="*/ 459 w 472"/>
              <a:gd name="T63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2" h="160">
                <a:moveTo>
                  <a:pt x="459" y="60"/>
                </a:moveTo>
                <a:cubicBezTo>
                  <a:pt x="175" y="143"/>
                  <a:pt x="175" y="143"/>
                  <a:pt x="175" y="143"/>
                </a:cubicBezTo>
                <a:cubicBezTo>
                  <a:pt x="25" y="86"/>
                  <a:pt x="25" y="86"/>
                  <a:pt x="25" y="86"/>
                </a:cubicBezTo>
                <a:cubicBezTo>
                  <a:pt x="22" y="93"/>
                  <a:pt x="22" y="93"/>
                  <a:pt x="22" y="93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9"/>
                  <a:pt x="26" y="89"/>
                  <a:pt x="26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9"/>
                  <a:pt x="26" y="89"/>
                  <a:pt x="26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87"/>
                  <a:pt x="25" y="84"/>
                  <a:pt x="22" y="79"/>
                </a:cubicBezTo>
                <a:cubicBezTo>
                  <a:pt x="19" y="74"/>
                  <a:pt x="16" y="66"/>
                  <a:pt x="16" y="59"/>
                </a:cubicBezTo>
                <a:cubicBezTo>
                  <a:pt x="16" y="55"/>
                  <a:pt x="17" y="50"/>
                  <a:pt x="19" y="46"/>
                </a:cubicBezTo>
                <a:cubicBezTo>
                  <a:pt x="20" y="41"/>
                  <a:pt x="24" y="36"/>
                  <a:pt x="29" y="31"/>
                </a:cubicBezTo>
                <a:cubicBezTo>
                  <a:pt x="23" y="25"/>
                  <a:pt x="23" y="25"/>
                  <a:pt x="23" y="25"/>
                </a:cubicBezTo>
                <a:cubicBezTo>
                  <a:pt x="20" y="33"/>
                  <a:pt x="20" y="33"/>
                  <a:pt x="20" y="33"/>
                </a:cubicBezTo>
                <a:cubicBezTo>
                  <a:pt x="174" y="96"/>
                  <a:pt x="174" y="96"/>
                  <a:pt x="174" y="96"/>
                </a:cubicBezTo>
                <a:cubicBezTo>
                  <a:pt x="465" y="17"/>
                  <a:pt x="465" y="17"/>
                  <a:pt x="465" y="17"/>
                </a:cubicBezTo>
                <a:cubicBezTo>
                  <a:pt x="469" y="15"/>
                  <a:pt x="472" y="11"/>
                  <a:pt x="470" y="7"/>
                </a:cubicBezTo>
                <a:cubicBezTo>
                  <a:pt x="469" y="2"/>
                  <a:pt x="465" y="0"/>
                  <a:pt x="461" y="1"/>
                </a:cubicBezTo>
                <a:cubicBezTo>
                  <a:pt x="175" y="79"/>
                  <a:pt x="175" y="79"/>
                  <a:pt x="175" y="79"/>
                </a:cubicBezTo>
                <a:cubicBezTo>
                  <a:pt x="21" y="16"/>
                  <a:pt x="21" y="16"/>
                  <a:pt x="21" y="16"/>
                </a:cubicBezTo>
                <a:cubicBezTo>
                  <a:pt x="17" y="20"/>
                  <a:pt x="17" y="20"/>
                  <a:pt x="17" y="20"/>
                </a:cubicBezTo>
                <a:cubicBezTo>
                  <a:pt x="11" y="26"/>
                  <a:pt x="6" y="33"/>
                  <a:pt x="4" y="40"/>
                </a:cubicBezTo>
                <a:cubicBezTo>
                  <a:pt x="1" y="46"/>
                  <a:pt x="0" y="53"/>
                  <a:pt x="0" y="59"/>
                </a:cubicBezTo>
                <a:cubicBezTo>
                  <a:pt x="0" y="71"/>
                  <a:pt x="4" y="81"/>
                  <a:pt x="8" y="87"/>
                </a:cubicBezTo>
                <a:cubicBezTo>
                  <a:pt x="12" y="94"/>
                  <a:pt x="16" y="98"/>
                  <a:pt x="16" y="99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74" y="160"/>
                  <a:pt x="174" y="160"/>
                  <a:pt x="174" y="160"/>
                </a:cubicBezTo>
                <a:cubicBezTo>
                  <a:pt x="464" y="76"/>
                  <a:pt x="464" y="76"/>
                  <a:pt x="464" y="76"/>
                </a:cubicBezTo>
                <a:cubicBezTo>
                  <a:pt x="468" y="74"/>
                  <a:pt x="470" y="70"/>
                  <a:pt x="469" y="66"/>
                </a:cubicBezTo>
                <a:cubicBezTo>
                  <a:pt x="468" y="61"/>
                  <a:pt x="463" y="59"/>
                  <a:pt x="459" y="60"/>
                </a:cubicBezTo>
                <a:close/>
              </a:path>
            </a:pathLst>
          </a:custGeom>
          <a:solidFill>
            <a:srgbClr val="334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78"/>
          <p:cNvSpPr/>
          <p:nvPr/>
        </p:nvSpPr>
        <p:spPr bwMode="auto">
          <a:xfrm>
            <a:off x="943362" y="3076987"/>
            <a:ext cx="816793" cy="209434"/>
          </a:xfrm>
          <a:custGeom>
            <a:avLst/>
            <a:gdLst>
              <a:gd name="T0" fmla="*/ 0 w 78"/>
              <a:gd name="T1" fmla="*/ 9 h 20"/>
              <a:gd name="T2" fmla="*/ 44 w 78"/>
              <a:gd name="T3" fmla="*/ 0 h 20"/>
              <a:gd name="T4" fmla="*/ 78 w 78"/>
              <a:gd name="T5" fmla="*/ 6 h 20"/>
              <a:gd name="T6" fmla="*/ 28 w 78"/>
              <a:gd name="T7" fmla="*/ 20 h 20"/>
              <a:gd name="T8" fmla="*/ 0 w 78"/>
              <a:gd name="T9" fmla="*/ 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0">
                <a:moveTo>
                  <a:pt x="0" y="9"/>
                </a:moveTo>
                <a:lnTo>
                  <a:pt x="44" y="0"/>
                </a:lnTo>
                <a:lnTo>
                  <a:pt x="78" y="6"/>
                </a:lnTo>
                <a:lnTo>
                  <a:pt x="28" y="20"/>
                </a:lnTo>
                <a:lnTo>
                  <a:pt x="0" y="9"/>
                </a:lnTo>
                <a:close/>
              </a:path>
            </a:pathLst>
          </a:custGeom>
          <a:solidFill>
            <a:srgbClr val="334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79"/>
          <p:cNvSpPr/>
          <p:nvPr/>
        </p:nvSpPr>
        <p:spPr bwMode="auto">
          <a:xfrm>
            <a:off x="964305" y="2972270"/>
            <a:ext cx="806321" cy="240849"/>
          </a:xfrm>
          <a:custGeom>
            <a:avLst/>
            <a:gdLst>
              <a:gd name="T0" fmla="*/ 432 w 434"/>
              <a:gd name="T1" fmla="*/ 64 h 135"/>
              <a:gd name="T2" fmla="*/ 209 w 434"/>
              <a:gd name="T3" fmla="*/ 135 h 135"/>
              <a:gd name="T4" fmla="*/ 20 w 434"/>
              <a:gd name="T5" fmla="*/ 88 h 135"/>
              <a:gd name="T6" fmla="*/ 25 w 434"/>
              <a:gd name="T7" fmla="*/ 27 h 135"/>
              <a:gd name="T8" fmla="*/ 207 w 434"/>
              <a:gd name="T9" fmla="*/ 72 h 135"/>
              <a:gd name="T10" fmla="*/ 434 w 434"/>
              <a:gd name="T11" fmla="*/ 0 h 135"/>
              <a:gd name="T12" fmla="*/ 432 w 434"/>
              <a:gd name="T13" fmla="*/ 6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135">
                <a:moveTo>
                  <a:pt x="432" y="64"/>
                </a:moveTo>
                <a:cubicBezTo>
                  <a:pt x="209" y="135"/>
                  <a:pt x="209" y="135"/>
                  <a:pt x="209" y="13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8"/>
                  <a:pt x="0" y="53"/>
                  <a:pt x="25" y="27"/>
                </a:cubicBezTo>
                <a:cubicBezTo>
                  <a:pt x="207" y="72"/>
                  <a:pt x="207" y="72"/>
                  <a:pt x="207" y="72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16" y="23"/>
                  <a:pt x="432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80"/>
          <p:cNvSpPr/>
          <p:nvPr/>
        </p:nvSpPr>
        <p:spPr bwMode="auto">
          <a:xfrm>
            <a:off x="995720" y="2972270"/>
            <a:ext cx="774906" cy="157076"/>
          </a:xfrm>
          <a:custGeom>
            <a:avLst/>
            <a:gdLst>
              <a:gd name="T0" fmla="*/ 0 w 74"/>
              <a:gd name="T1" fmla="*/ 7 h 15"/>
              <a:gd name="T2" fmla="*/ 33 w 74"/>
              <a:gd name="T3" fmla="*/ 15 h 15"/>
              <a:gd name="T4" fmla="*/ 74 w 74"/>
              <a:gd name="T5" fmla="*/ 2 h 15"/>
              <a:gd name="T6" fmla="*/ 72 w 74"/>
              <a:gd name="T7" fmla="*/ 0 h 15"/>
              <a:gd name="T8" fmla="*/ 64 w 74"/>
              <a:gd name="T9" fmla="*/ 0 h 15"/>
              <a:gd name="T10" fmla="*/ 5 w 74"/>
              <a:gd name="T11" fmla="*/ 1 h 15"/>
              <a:gd name="T12" fmla="*/ 0 w 7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15">
                <a:moveTo>
                  <a:pt x="0" y="7"/>
                </a:moveTo>
                <a:lnTo>
                  <a:pt x="33" y="15"/>
                </a:lnTo>
                <a:lnTo>
                  <a:pt x="74" y="2"/>
                </a:lnTo>
                <a:lnTo>
                  <a:pt x="72" y="0"/>
                </a:lnTo>
                <a:lnTo>
                  <a:pt x="64" y="0"/>
                </a:lnTo>
                <a:lnTo>
                  <a:pt x="5" y="1"/>
                </a:lnTo>
                <a:lnTo>
                  <a:pt x="0" y="7"/>
                </a:ln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81"/>
          <p:cNvSpPr/>
          <p:nvPr/>
        </p:nvSpPr>
        <p:spPr bwMode="auto">
          <a:xfrm>
            <a:off x="995720" y="2972270"/>
            <a:ext cx="774906" cy="157076"/>
          </a:xfrm>
          <a:custGeom>
            <a:avLst/>
            <a:gdLst>
              <a:gd name="T0" fmla="*/ 0 w 74"/>
              <a:gd name="T1" fmla="*/ 7 h 15"/>
              <a:gd name="T2" fmla="*/ 33 w 74"/>
              <a:gd name="T3" fmla="*/ 15 h 15"/>
              <a:gd name="T4" fmla="*/ 74 w 74"/>
              <a:gd name="T5" fmla="*/ 2 h 15"/>
              <a:gd name="T6" fmla="*/ 72 w 74"/>
              <a:gd name="T7" fmla="*/ 0 h 15"/>
              <a:gd name="T8" fmla="*/ 64 w 74"/>
              <a:gd name="T9" fmla="*/ 0 h 15"/>
              <a:gd name="T10" fmla="*/ 5 w 74"/>
              <a:gd name="T11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15">
                <a:moveTo>
                  <a:pt x="0" y="7"/>
                </a:moveTo>
                <a:lnTo>
                  <a:pt x="33" y="15"/>
                </a:lnTo>
                <a:lnTo>
                  <a:pt x="74" y="2"/>
                </a:lnTo>
                <a:lnTo>
                  <a:pt x="72" y="0"/>
                </a:lnTo>
                <a:lnTo>
                  <a:pt x="64" y="0"/>
                </a:lnTo>
                <a:lnTo>
                  <a:pt x="5" y="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82"/>
          <p:cNvSpPr/>
          <p:nvPr/>
        </p:nvSpPr>
        <p:spPr bwMode="auto">
          <a:xfrm>
            <a:off x="1341287" y="3087458"/>
            <a:ext cx="10472" cy="136132"/>
          </a:xfrm>
          <a:custGeom>
            <a:avLst/>
            <a:gdLst>
              <a:gd name="T0" fmla="*/ 5 w 9"/>
              <a:gd name="T1" fmla="*/ 0 h 69"/>
              <a:gd name="T2" fmla="*/ 0 w 9"/>
              <a:gd name="T3" fmla="*/ 30 h 69"/>
              <a:gd name="T4" fmla="*/ 6 w 9"/>
              <a:gd name="T5" fmla="*/ 69 h 69"/>
              <a:gd name="T6" fmla="*/ 9 w 9"/>
              <a:gd name="T7" fmla="*/ 68 h 69"/>
              <a:gd name="T8" fmla="*/ 3 w 9"/>
              <a:gd name="T9" fmla="*/ 30 h 69"/>
              <a:gd name="T10" fmla="*/ 5 w 9"/>
              <a:gd name="T11" fmla="*/ 9 h 69"/>
              <a:gd name="T12" fmla="*/ 7 w 9"/>
              <a:gd name="T13" fmla="*/ 3 h 69"/>
              <a:gd name="T14" fmla="*/ 8 w 9"/>
              <a:gd name="T15" fmla="*/ 2 h 69"/>
              <a:gd name="T16" fmla="*/ 8 w 9"/>
              <a:gd name="T17" fmla="*/ 1 h 69"/>
              <a:gd name="T18" fmla="*/ 8 w 9"/>
              <a:gd name="T19" fmla="*/ 1 h 69"/>
              <a:gd name="T20" fmla="*/ 5 w 9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" h="69">
                <a:moveTo>
                  <a:pt x="5" y="0"/>
                </a:moveTo>
                <a:cubicBezTo>
                  <a:pt x="5" y="0"/>
                  <a:pt x="0" y="11"/>
                  <a:pt x="0" y="30"/>
                </a:cubicBezTo>
                <a:cubicBezTo>
                  <a:pt x="0" y="40"/>
                  <a:pt x="1" y="53"/>
                  <a:pt x="6" y="69"/>
                </a:cubicBezTo>
                <a:cubicBezTo>
                  <a:pt x="9" y="68"/>
                  <a:pt x="9" y="68"/>
                  <a:pt x="9" y="68"/>
                </a:cubicBezTo>
                <a:cubicBezTo>
                  <a:pt x="4" y="53"/>
                  <a:pt x="3" y="40"/>
                  <a:pt x="3" y="30"/>
                </a:cubicBezTo>
                <a:cubicBezTo>
                  <a:pt x="3" y="21"/>
                  <a:pt x="4" y="13"/>
                  <a:pt x="5" y="9"/>
                </a:cubicBezTo>
                <a:cubicBezTo>
                  <a:pt x="6" y="6"/>
                  <a:pt x="7" y="4"/>
                  <a:pt x="7" y="3"/>
                </a:cubicBezTo>
                <a:cubicBezTo>
                  <a:pt x="7" y="3"/>
                  <a:pt x="7" y="2"/>
                  <a:pt x="8" y="2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5" y="0"/>
                  <a:pt x="5" y="0"/>
                  <a:pt x="5" y="0"/>
                </a:cubicBezTo>
                <a:close/>
              </a:path>
            </a:pathLst>
          </a:custGeom>
          <a:solidFill>
            <a:srgbClr val="F0E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83"/>
          <p:cNvSpPr/>
          <p:nvPr/>
        </p:nvSpPr>
        <p:spPr bwMode="auto">
          <a:xfrm>
            <a:off x="974777" y="2951326"/>
            <a:ext cx="806321" cy="282736"/>
          </a:xfrm>
          <a:custGeom>
            <a:avLst/>
            <a:gdLst>
              <a:gd name="T0" fmla="*/ 428 w 439"/>
              <a:gd name="T1" fmla="*/ 2 h 153"/>
              <a:gd name="T2" fmla="*/ 203 w 439"/>
              <a:gd name="T3" fmla="*/ 72 h 153"/>
              <a:gd name="T4" fmla="*/ 19 w 439"/>
              <a:gd name="T5" fmla="*/ 27 h 153"/>
              <a:gd name="T6" fmla="*/ 16 w 439"/>
              <a:gd name="T7" fmla="*/ 30 h 153"/>
              <a:gd name="T8" fmla="*/ 4 w 439"/>
              <a:gd name="T9" fmla="*/ 49 h 153"/>
              <a:gd name="T10" fmla="*/ 0 w 439"/>
              <a:gd name="T11" fmla="*/ 68 h 153"/>
              <a:gd name="T12" fmla="*/ 5 w 439"/>
              <a:gd name="T13" fmla="*/ 91 h 153"/>
              <a:gd name="T14" fmla="*/ 9 w 439"/>
              <a:gd name="T15" fmla="*/ 101 h 153"/>
              <a:gd name="T16" fmla="*/ 11 w 439"/>
              <a:gd name="T17" fmla="*/ 104 h 153"/>
              <a:gd name="T18" fmla="*/ 205 w 439"/>
              <a:gd name="T19" fmla="*/ 153 h 153"/>
              <a:gd name="T20" fmla="*/ 430 w 439"/>
              <a:gd name="T21" fmla="*/ 81 h 153"/>
              <a:gd name="T22" fmla="*/ 435 w 439"/>
              <a:gd name="T23" fmla="*/ 71 h 153"/>
              <a:gd name="T24" fmla="*/ 425 w 439"/>
              <a:gd name="T25" fmla="*/ 65 h 153"/>
              <a:gd name="T26" fmla="*/ 205 w 439"/>
              <a:gd name="T27" fmla="*/ 136 h 153"/>
              <a:gd name="T28" fmla="*/ 18 w 439"/>
              <a:gd name="T29" fmla="*/ 89 h 153"/>
              <a:gd name="T30" fmla="*/ 16 w 439"/>
              <a:gd name="T31" fmla="*/ 97 h 153"/>
              <a:gd name="T32" fmla="*/ 23 w 439"/>
              <a:gd name="T33" fmla="*/ 93 h 153"/>
              <a:gd name="T34" fmla="*/ 20 w 439"/>
              <a:gd name="T35" fmla="*/ 95 h 153"/>
              <a:gd name="T36" fmla="*/ 23 w 439"/>
              <a:gd name="T37" fmla="*/ 93 h 153"/>
              <a:gd name="T38" fmla="*/ 23 w 439"/>
              <a:gd name="T39" fmla="*/ 93 h 153"/>
              <a:gd name="T40" fmla="*/ 20 w 439"/>
              <a:gd name="T41" fmla="*/ 95 h 153"/>
              <a:gd name="T42" fmla="*/ 23 w 439"/>
              <a:gd name="T43" fmla="*/ 93 h 153"/>
              <a:gd name="T44" fmla="*/ 20 w 439"/>
              <a:gd name="T45" fmla="*/ 86 h 153"/>
              <a:gd name="T46" fmla="*/ 16 w 439"/>
              <a:gd name="T47" fmla="*/ 68 h 153"/>
              <a:gd name="T48" fmla="*/ 19 w 439"/>
              <a:gd name="T49" fmla="*/ 55 h 153"/>
              <a:gd name="T50" fmla="*/ 27 w 439"/>
              <a:gd name="T51" fmla="*/ 42 h 153"/>
              <a:gd name="T52" fmla="*/ 21 w 439"/>
              <a:gd name="T53" fmla="*/ 36 h 153"/>
              <a:gd name="T54" fmla="*/ 19 w 439"/>
              <a:gd name="T55" fmla="*/ 44 h 153"/>
              <a:gd name="T56" fmla="*/ 204 w 439"/>
              <a:gd name="T57" fmla="*/ 89 h 153"/>
              <a:gd name="T58" fmla="*/ 432 w 439"/>
              <a:gd name="T59" fmla="*/ 17 h 153"/>
              <a:gd name="T60" fmla="*/ 438 w 439"/>
              <a:gd name="T61" fmla="*/ 7 h 153"/>
              <a:gd name="T62" fmla="*/ 428 w 439"/>
              <a:gd name="T63" fmla="*/ 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9" h="153">
                <a:moveTo>
                  <a:pt x="428" y="2"/>
                </a:moveTo>
                <a:cubicBezTo>
                  <a:pt x="203" y="72"/>
                  <a:pt x="203" y="72"/>
                  <a:pt x="203" y="72"/>
                </a:cubicBezTo>
                <a:cubicBezTo>
                  <a:pt x="19" y="27"/>
                  <a:pt x="19" y="27"/>
                  <a:pt x="1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0" y="36"/>
                  <a:pt x="6" y="43"/>
                  <a:pt x="4" y="49"/>
                </a:cubicBezTo>
                <a:cubicBezTo>
                  <a:pt x="1" y="56"/>
                  <a:pt x="0" y="62"/>
                  <a:pt x="0" y="68"/>
                </a:cubicBezTo>
                <a:cubicBezTo>
                  <a:pt x="0" y="77"/>
                  <a:pt x="3" y="85"/>
                  <a:pt x="5" y="91"/>
                </a:cubicBezTo>
                <a:cubicBezTo>
                  <a:pt x="7" y="97"/>
                  <a:pt x="9" y="101"/>
                  <a:pt x="9" y="101"/>
                </a:cubicBezTo>
                <a:cubicBezTo>
                  <a:pt x="11" y="104"/>
                  <a:pt x="11" y="104"/>
                  <a:pt x="11" y="104"/>
                </a:cubicBezTo>
                <a:cubicBezTo>
                  <a:pt x="205" y="153"/>
                  <a:pt x="205" y="153"/>
                  <a:pt x="205" y="153"/>
                </a:cubicBezTo>
                <a:cubicBezTo>
                  <a:pt x="430" y="81"/>
                  <a:pt x="430" y="81"/>
                  <a:pt x="430" y="81"/>
                </a:cubicBezTo>
                <a:cubicBezTo>
                  <a:pt x="434" y="79"/>
                  <a:pt x="437" y="75"/>
                  <a:pt x="435" y="71"/>
                </a:cubicBezTo>
                <a:cubicBezTo>
                  <a:pt x="434" y="66"/>
                  <a:pt x="429" y="64"/>
                  <a:pt x="425" y="65"/>
                </a:cubicBezTo>
                <a:cubicBezTo>
                  <a:pt x="205" y="136"/>
                  <a:pt x="205" y="136"/>
                  <a:pt x="205" y="136"/>
                </a:cubicBezTo>
                <a:cubicBezTo>
                  <a:pt x="18" y="89"/>
                  <a:pt x="18" y="89"/>
                  <a:pt x="18" y="89"/>
                </a:cubicBezTo>
                <a:cubicBezTo>
                  <a:pt x="16" y="97"/>
                  <a:pt x="16" y="97"/>
                  <a:pt x="16" y="97"/>
                </a:cubicBezTo>
                <a:cubicBezTo>
                  <a:pt x="23" y="93"/>
                  <a:pt x="23" y="93"/>
                  <a:pt x="23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23" y="93"/>
                  <a:pt x="23" y="93"/>
                  <a:pt x="23" y="93"/>
                </a:cubicBezTo>
                <a:cubicBezTo>
                  <a:pt x="23" y="93"/>
                  <a:pt x="23" y="93"/>
                  <a:pt x="23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23" y="93"/>
                  <a:pt x="23" y="93"/>
                  <a:pt x="23" y="93"/>
                </a:cubicBezTo>
                <a:cubicBezTo>
                  <a:pt x="23" y="93"/>
                  <a:pt x="21" y="90"/>
                  <a:pt x="20" y="86"/>
                </a:cubicBezTo>
                <a:cubicBezTo>
                  <a:pt x="18" y="81"/>
                  <a:pt x="16" y="75"/>
                  <a:pt x="16" y="68"/>
                </a:cubicBezTo>
                <a:cubicBezTo>
                  <a:pt x="16" y="64"/>
                  <a:pt x="17" y="59"/>
                  <a:pt x="19" y="55"/>
                </a:cubicBezTo>
                <a:cubicBezTo>
                  <a:pt x="20" y="50"/>
                  <a:pt x="23" y="46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19" y="44"/>
                  <a:pt x="19" y="44"/>
                  <a:pt x="19" y="4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432" y="17"/>
                  <a:pt x="432" y="17"/>
                  <a:pt x="432" y="17"/>
                </a:cubicBezTo>
                <a:cubicBezTo>
                  <a:pt x="437" y="16"/>
                  <a:pt x="439" y="11"/>
                  <a:pt x="438" y="7"/>
                </a:cubicBezTo>
                <a:cubicBezTo>
                  <a:pt x="436" y="3"/>
                  <a:pt x="432" y="0"/>
                  <a:pt x="428" y="2"/>
                </a:cubicBezTo>
                <a:close/>
              </a:path>
            </a:pathLst>
          </a:custGeom>
          <a:solidFill>
            <a:srgbClr val="F456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84"/>
          <p:cNvSpPr/>
          <p:nvPr/>
        </p:nvSpPr>
        <p:spPr bwMode="auto">
          <a:xfrm>
            <a:off x="1006192" y="2909439"/>
            <a:ext cx="764434" cy="178019"/>
          </a:xfrm>
          <a:custGeom>
            <a:avLst/>
            <a:gdLst>
              <a:gd name="T0" fmla="*/ 0 w 412"/>
              <a:gd name="T1" fmla="*/ 53 h 102"/>
              <a:gd name="T2" fmla="*/ 199 w 412"/>
              <a:gd name="T3" fmla="*/ 0 h 102"/>
              <a:gd name="T4" fmla="*/ 412 w 412"/>
              <a:gd name="T5" fmla="*/ 27 h 102"/>
              <a:gd name="T6" fmla="*/ 184 w 412"/>
              <a:gd name="T7" fmla="*/ 102 h 102"/>
              <a:gd name="T8" fmla="*/ 0 w 412"/>
              <a:gd name="T9" fmla="*/ 5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102">
                <a:moveTo>
                  <a:pt x="0" y="53"/>
                </a:moveTo>
                <a:cubicBezTo>
                  <a:pt x="0" y="53"/>
                  <a:pt x="198" y="1"/>
                  <a:pt x="199" y="0"/>
                </a:cubicBezTo>
                <a:cubicBezTo>
                  <a:pt x="199" y="0"/>
                  <a:pt x="412" y="27"/>
                  <a:pt x="412" y="27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0" y="53"/>
                  <a:pt x="0" y="53"/>
                  <a:pt x="0" y="53"/>
                </a:cubicBezTo>
              </a:path>
            </a:pathLst>
          </a:custGeom>
          <a:solidFill>
            <a:srgbClr val="F456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85"/>
          <p:cNvSpPr/>
          <p:nvPr/>
        </p:nvSpPr>
        <p:spPr bwMode="auto">
          <a:xfrm>
            <a:off x="943362" y="2689533"/>
            <a:ext cx="931982" cy="376982"/>
          </a:xfrm>
          <a:custGeom>
            <a:avLst/>
            <a:gdLst>
              <a:gd name="T0" fmla="*/ 0 w 505"/>
              <a:gd name="T1" fmla="*/ 60 h 208"/>
              <a:gd name="T2" fmla="*/ 242 w 505"/>
              <a:gd name="T3" fmla="*/ 0 h 208"/>
              <a:gd name="T4" fmla="*/ 463 w 505"/>
              <a:gd name="T5" fmla="*/ 32 h 208"/>
              <a:gd name="T6" fmla="*/ 463 w 505"/>
              <a:gd name="T7" fmla="*/ 133 h 208"/>
              <a:gd name="T8" fmla="*/ 273 w 505"/>
              <a:gd name="T9" fmla="*/ 208 h 208"/>
              <a:gd name="T10" fmla="*/ 0 w 505"/>
              <a:gd name="T11" fmla="*/ 6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5" h="208">
                <a:moveTo>
                  <a:pt x="0" y="60"/>
                </a:moveTo>
                <a:cubicBezTo>
                  <a:pt x="242" y="0"/>
                  <a:pt x="242" y="0"/>
                  <a:pt x="242" y="0"/>
                </a:cubicBezTo>
                <a:cubicBezTo>
                  <a:pt x="463" y="32"/>
                  <a:pt x="463" y="32"/>
                  <a:pt x="463" y="32"/>
                </a:cubicBezTo>
                <a:cubicBezTo>
                  <a:pt x="463" y="32"/>
                  <a:pt x="505" y="84"/>
                  <a:pt x="463" y="133"/>
                </a:cubicBezTo>
                <a:cubicBezTo>
                  <a:pt x="273" y="208"/>
                  <a:pt x="273" y="208"/>
                  <a:pt x="273" y="208"/>
                </a:cubicBezTo>
                <a:cubicBezTo>
                  <a:pt x="0" y="60"/>
                  <a:pt x="0" y="60"/>
                  <a:pt x="0" y="60"/>
                </a:cubicBezTo>
              </a:path>
            </a:pathLst>
          </a:custGeom>
          <a:solidFill>
            <a:srgbClr val="705A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86"/>
          <p:cNvSpPr/>
          <p:nvPr/>
        </p:nvSpPr>
        <p:spPr bwMode="auto">
          <a:xfrm>
            <a:off x="943362" y="2804722"/>
            <a:ext cx="565472" cy="251321"/>
          </a:xfrm>
          <a:custGeom>
            <a:avLst/>
            <a:gdLst>
              <a:gd name="T0" fmla="*/ 0 w 308"/>
              <a:gd name="T1" fmla="*/ 88 h 137"/>
              <a:gd name="T2" fmla="*/ 272 w 308"/>
              <a:gd name="T3" fmla="*/ 137 h 137"/>
              <a:gd name="T4" fmla="*/ 272 w 308"/>
              <a:gd name="T5" fmla="*/ 47 h 137"/>
              <a:gd name="T6" fmla="*/ 4 w 308"/>
              <a:gd name="T7" fmla="*/ 0 h 137"/>
              <a:gd name="T8" fmla="*/ 0 w 308"/>
              <a:gd name="T9" fmla="*/ 8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137">
                <a:moveTo>
                  <a:pt x="0" y="88"/>
                </a:moveTo>
                <a:cubicBezTo>
                  <a:pt x="272" y="137"/>
                  <a:pt x="272" y="137"/>
                  <a:pt x="272" y="137"/>
                </a:cubicBezTo>
                <a:cubicBezTo>
                  <a:pt x="272" y="137"/>
                  <a:pt x="308" y="95"/>
                  <a:pt x="272" y="47"/>
                </a:cubicBezTo>
                <a:cubicBezTo>
                  <a:pt x="4" y="0"/>
                  <a:pt x="4" y="0"/>
                  <a:pt x="4" y="0"/>
                </a:cubicBezTo>
                <a:cubicBezTo>
                  <a:pt x="0" y="88"/>
                  <a:pt x="0" y="88"/>
                  <a:pt x="0" y="8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87"/>
          <p:cNvSpPr/>
          <p:nvPr/>
        </p:nvSpPr>
        <p:spPr bwMode="auto">
          <a:xfrm>
            <a:off x="932890" y="2794250"/>
            <a:ext cx="586415" cy="272265"/>
          </a:xfrm>
          <a:custGeom>
            <a:avLst/>
            <a:gdLst>
              <a:gd name="T0" fmla="*/ 278 w 320"/>
              <a:gd name="T1" fmla="*/ 147 h 147"/>
              <a:gd name="T2" fmla="*/ 277 w 320"/>
              <a:gd name="T3" fmla="*/ 147 h 147"/>
              <a:gd name="T4" fmla="*/ 5 w 320"/>
              <a:gd name="T5" fmla="*/ 98 h 147"/>
              <a:gd name="T6" fmla="*/ 1 w 320"/>
              <a:gd name="T7" fmla="*/ 92 h 147"/>
              <a:gd name="T8" fmla="*/ 7 w 320"/>
              <a:gd name="T9" fmla="*/ 88 h 147"/>
              <a:gd name="T10" fmla="*/ 276 w 320"/>
              <a:gd name="T11" fmla="*/ 136 h 147"/>
              <a:gd name="T12" fmla="*/ 275 w 320"/>
              <a:gd name="T13" fmla="*/ 57 h 147"/>
              <a:gd name="T14" fmla="*/ 9 w 320"/>
              <a:gd name="T15" fmla="*/ 11 h 147"/>
              <a:gd name="T16" fmla="*/ 5 w 320"/>
              <a:gd name="T17" fmla="*/ 5 h 147"/>
              <a:gd name="T18" fmla="*/ 11 w 320"/>
              <a:gd name="T19" fmla="*/ 0 h 147"/>
              <a:gd name="T20" fmla="*/ 279 w 320"/>
              <a:gd name="T21" fmla="*/ 47 h 147"/>
              <a:gd name="T22" fmla="*/ 282 w 320"/>
              <a:gd name="T23" fmla="*/ 49 h 147"/>
              <a:gd name="T24" fmla="*/ 282 w 320"/>
              <a:gd name="T25" fmla="*/ 145 h 147"/>
              <a:gd name="T26" fmla="*/ 278 w 320"/>
              <a:gd name="T2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" h="147">
                <a:moveTo>
                  <a:pt x="278" y="147"/>
                </a:moveTo>
                <a:cubicBezTo>
                  <a:pt x="277" y="147"/>
                  <a:pt x="277" y="147"/>
                  <a:pt x="277" y="147"/>
                </a:cubicBezTo>
                <a:cubicBezTo>
                  <a:pt x="5" y="98"/>
                  <a:pt x="5" y="98"/>
                  <a:pt x="5" y="98"/>
                </a:cubicBezTo>
                <a:cubicBezTo>
                  <a:pt x="2" y="98"/>
                  <a:pt x="0" y="95"/>
                  <a:pt x="1" y="92"/>
                </a:cubicBezTo>
                <a:cubicBezTo>
                  <a:pt x="1" y="89"/>
                  <a:pt x="4" y="88"/>
                  <a:pt x="7" y="88"/>
                </a:cubicBezTo>
                <a:cubicBezTo>
                  <a:pt x="276" y="136"/>
                  <a:pt x="276" y="136"/>
                  <a:pt x="276" y="136"/>
                </a:cubicBezTo>
                <a:cubicBezTo>
                  <a:pt x="282" y="127"/>
                  <a:pt x="302" y="95"/>
                  <a:pt x="275" y="57"/>
                </a:cubicBezTo>
                <a:cubicBezTo>
                  <a:pt x="9" y="11"/>
                  <a:pt x="9" y="11"/>
                  <a:pt x="9" y="11"/>
                </a:cubicBezTo>
                <a:cubicBezTo>
                  <a:pt x="6" y="10"/>
                  <a:pt x="4" y="7"/>
                  <a:pt x="5" y="5"/>
                </a:cubicBezTo>
                <a:cubicBezTo>
                  <a:pt x="5" y="2"/>
                  <a:pt x="8" y="0"/>
                  <a:pt x="11" y="0"/>
                </a:cubicBezTo>
                <a:cubicBezTo>
                  <a:pt x="279" y="47"/>
                  <a:pt x="279" y="47"/>
                  <a:pt x="279" y="47"/>
                </a:cubicBezTo>
                <a:cubicBezTo>
                  <a:pt x="280" y="47"/>
                  <a:pt x="281" y="48"/>
                  <a:pt x="282" y="49"/>
                </a:cubicBezTo>
                <a:cubicBezTo>
                  <a:pt x="320" y="100"/>
                  <a:pt x="282" y="145"/>
                  <a:pt x="282" y="145"/>
                </a:cubicBezTo>
                <a:cubicBezTo>
                  <a:pt x="281" y="147"/>
                  <a:pt x="279" y="147"/>
                  <a:pt x="278" y="147"/>
                </a:cubicBezTo>
              </a:path>
            </a:pathLst>
          </a:custGeom>
          <a:solidFill>
            <a:srgbClr val="705A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" name="Picture 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475" y="2616231"/>
            <a:ext cx="900566" cy="33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947" y="2825666"/>
            <a:ext cx="335095" cy="1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3362" y="2867552"/>
            <a:ext cx="513113" cy="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6004" y="2909439"/>
            <a:ext cx="31415" cy="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Freeform 92"/>
          <p:cNvSpPr/>
          <p:nvPr/>
        </p:nvSpPr>
        <p:spPr bwMode="auto">
          <a:xfrm>
            <a:off x="932890" y="2616231"/>
            <a:ext cx="879623" cy="303680"/>
          </a:xfrm>
          <a:custGeom>
            <a:avLst/>
            <a:gdLst>
              <a:gd name="T0" fmla="*/ 0 w 479"/>
              <a:gd name="T1" fmla="*/ 54 h 165"/>
              <a:gd name="T2" fmla="*/ 173 w 479"/>
              <a:gd name="T3" fmla="*/ 0 h 165"/>
              <a:gd name="T4" fmla="*/ 457 w 479"/>
              <a:gd name="T5" fmla="*/ 21 h 165"/>
              <a:gd name="T6" fmla="*/ 453 w 479"/>
              <a:gd name="T7" fmla="*/ 91 h 165"/>
              <a:gd name="T8" fmla="*/ 350 w 479"/>
              <a:gd name="T9" fmla="*/ 165 h 165"/>
              <a:gd name="T10" fmla="*/ 0 w 479"/>
              <a:gd name="T11" fmla="*/ 5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9" h="165">
                <a:moveTo>
                  <a:pt x="0" y="54"/>
                </a:moveTo>
                <a:cubicBezTo>
                  <a:pt x="173" y="0"/>
                  <a:pt x="173" y="0"/>
                  <a:pt x="173" y="0"/>
                </a:cubicBezTo>
                <a:cubicBezTo>
                  <a:pt x="457" y="21"/>
                  <a:pt x="457" y="21"/>
                  <a:pt x="457" y="21"/>
                </a:cubicBezTo>
                <a:cubicBezTo>
                  <a:pt x="457" y="21"/>
                  <a:pt x="479" y="64"/>
                  <a:pt x="453" y="91"/>
                </a:cubicBezTo>
                <a:cubicBezTo>
                  <a:pt x="350" y="165"/>
                  <a:pt x="350" y="165"/>
                  <a:pt x="350" y="165"/>
                </a:cubicBezTo>
                <a:cubicBezTo>
                  <a:pt x="0" y="54"/>
                  <a:pt x="0" y="54"/>
                  <a:pt x="0" y="54"/>
                </a:cubicBezTo>
              </a:path>
            </a:pathLst>
          </a:cu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93"/>
          <p:cNvSpPr/>
          <p:nvPr/>
        </p:nvSpPr>
        <p:spPr bwMode="auto">
          <a:xfrm>
            <a:off x="932890" y="2731420"/>
            <a:ext cx="691132" cy="178019"/>
          </a:xfrm>
          <a:custGeom>
            <a:avLst/>
            <a:gdLst>
              <a:gd name="T0" fmla="*/ 0 w 378"/>
              <a:gd name="T1" fmla="*/ 70 h 99"/>
              <a:gd name="T2" fmla="*/ 349 w 378"/>
              <a:gd name="T3" fmla="*/ 99 h 99"/>
              <a:gd name="T4" fmla="*/ 351 w 378"/>
              <a:gd name="T5" fmla="*/ 31 h 99"/>
              <a:gd name="T6" fmla="*/ 6 w 378"/>
              <a:gd name="T7" fmla="*/ 0 h 99"/>
              <a:gd name="T8" fmla="*/ 0 w 378"/>
              <a:gd name="T9" fmla="*/ 7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9">
                <a:moveTo>
                  <a:pt x="0" y="70"/>
                </a:moveTo>
                <a:cubicBezTo>
                  <a:pt x="349" y="99"/>
                  <a:pt x="349" y="99"/>
                  <a:pt x="349" y="99"/>
                </a:cubicBezTo>
                <a:cubicBezTo>
                  <a:pt x="378" y="73"/>
                  <a:pt x="351" y="31"/>
                  <a:pt x="351" y="31"/>
                </a:cubicBezTo>
                <a:cubicBezTo>
                  <a:pt x="6" y="0"/>
                  <a:pt x="6" y="0"/>
                  <a:pt x="6" y="0"/>
                </a:cubicBezTo>
                <a:cubicBezTo>
                  <a:pt x="0" y="70"/>
                  <a:pt x="0" y="70"/>
                  <a:pt x="0" y="7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94"/>
          <p:cNvSpPr/>
          <p:nvPr/>
        </p:nvSpPr>
        <p:spPr bwMode="auto">
          <a:xfrm>
            <a:off x="922419" y="2720948"/>
            <a:ext cx="701604" cy="198963"/>
          </a:xfrm>
          <a:custGeom>
            <a:avLst/>
            <a:gdLst>
              <a:gd name="T0" fmla="*/ 355 w 384"/>
              <a:gd name="T1" fmla="*/ 109 h 109"/>
              <a:gd name="T2" fmla="*/ 354 w 384"/>
              <a:gd name="T3" fmla="*/ 109 h 109"/>
              <a:gd name="T4" fmla="*/ 5 w 384"/>
              <a:gd name="T5" fmla="*/ 80 h 109"/>
              <a:gd name="T6" fmla="*/ 1 w 384"/>
              <a:gd name="T7" fmla="*/ 74 h 109"/>
              <a:gd name="T8" fmla="*/ 6 w 384"/>
              <a:gd name="T9" fmla="*/ 70 h 109"/>
              <a:gd name="T10" fmla="*/ 353 w 384"/>
              <a:gd name="T11" fmla="*/ 98 h 109"/>
              <a:gd name="T12" fmla="*/ 362 w 384"/>
              <a:gd name="T13" fmla="*/ 62 h 109"/>
              <a:gd name="T14" fmla="*/ 354 w 384"/>
              <a:gd name="T15" fmla="*/ 41 h 109"/>
              <a:gd name="T16" fmla="*/ 12 w 384"/>
              <a:gd name="T17" fmla="*/ 10 h 109"/>
              <a:gd name="T18" fmla="*/ 7 w 384"/>
              <a:gd name="T19" fmla="*/ 5 h 109"/>
              <a:gd name="T20" fmla="*/ 13 w 384"/>
              <a:gd name="T21" fmla="*/ 0 h 109"/>
              <a:gd name="T22" fmla="*/ 358 w 384"/>
              <a:gd name="T23" fmla="*/ 31 h 109"/>
              <a:gd name="T24" fmla="*/ 362 w 384"/>
              <a:gd name="T25" fmla="*/ 33 h 109"/>
              <a:gd name="T26" fmla="*/ 358 w 384"/>
              <a:gd name="T27" fmla="*/ 107 h 109"/>
              <a:gd name="T28" fmla="*/ 355 w 384"/>
              <a:gd name="T2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4" h="109">
                <a:moveTo>
                  <a:pt x="355" y="109"/>
                </a:moveTo>
                <a:cubicBezTo>
                  <a:pt x="354" y="109"/>
                  <a:pt x="354" y="109"/>
                  <a:pt x="354" y="109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7"/>
                  <a:pt x="1" y="74"/>
                </a:cubicBezTo>
                <a:cubicBezTo>
                  <a:pt x="1" y="72"/>
                  <a:pt x="3" y="69"/>
                  <a:pt x="6" y="70"/>
                </a:cubicBezTo>
                <a:cubicBezTo>
                  <a:pt x="353" y="98"/>
                  <a:pt x="353" y="98"/>
                  <a:pt x="353" y="98"/>
                </a:cubicBezTo>
                <a:cubicBezTo>
                  <a:pt x="362" y="89"/>
                  <a:pt x="365" y="77"/>
                  <a:pt x="362" y="62"/>
                </a:cubicBezTo>
                <a:cubicBezTo>
                  <a:pt x="360" y="52"/>
                  <a:pt x="356" y="45"/>
                  <a:pt x="354" y="41"/>
                </a:cubicBezTo>
                <a:cubicBezTo>
                  <a:pt x="12" y="10"/>
                  <a:pt x="12" y="10"/>
                  <a:pt x="12" y="10"/>
                </a:cubicBezTo>
                <a:cubicBezTo>
                  <a:pt x="9" y="10"/>
                  <a:pt x="7" y="8"/>
                  <a:pt x="7" y="5"/>
                </a:cubicBezTo>
                <a:cubicBezTo>
                  <a:pt x="7" y="2"/>
                  <a:pt x="10" y="0"/>
                  <a:pt x="13" y="0"/>
                </a:cubicBezTo>
                <a:cubicBezTo>
                  <a:pt x="358" y="31"/>
                  <a:pt x="358" y="31"/>
                  <a:pt x="358" y="31"/>
                </a:cubicBezTo>
                <a:cubicBezTo>
                  <a:pt x="359" y="31"/>
                  <a:pt x="361" y="32"/>
                  <a:pt x="362" y="33"/>
                </a:cubicBezTo>
                <a:cubicBezTo>
                  <a:pt x="372" y="49"/>
                  <a:pt x="384" y="85"/>
                  <a:pt x="358" y="107"/>
                </a:cubicBezTo>
                <a:cubicBezTo>
                  <a:pt x="357" y="108"/>
                  <a:pt x="356" y="109"/>
                  <a:pt x="355" y="109"/>
                </a:cubicBezTo>
              </a:path>
            </a:pathLst>
          </a:cu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0" name="Picture 9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2042" y="2752364"/>
            <a:ext cx="31415" cy="7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9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7041" y="2616231"/>
            <a:ext cx="555000" cy="14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0155" y="2616231"/>
            <a:ext cx="41887" cy="13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1947" y="2616231"/>
            <a:ext cx="345566" cy="20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07796" y="2741892"/>
            <a:ext cx="94245" cy="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2890" y="2616231"/>
            <a:ext cx="858680" cy="20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0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32890" y="2741892"/>
            <a:ext cx="649246" cy="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2890" y="2720948"/>
            <a:ext cx="670189" cy="1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Freeform 105"/>
          <p:cNvSpPr/>
          <p:nvPr/>
        </p:nvSpPr>
        <p:spPr bwMode="auto">
          <a:xfrm>
            <a:off x="932890" y="2574344"/>
            <a:ext cx="921510" cy="219906"/>
          </a:xfrm>
          <a:custGeom>
            <a:avLst/>
            <a:gdLst>
              <a:gd name="T0" fmla="*/ 0 w 500"/>
              <a:gd name="T1" fmla="*/ 42 h 116"/>
              <a:gd name="T2" fmla="*/ 266 w 500"/>
              <a:gd name="T3" fmla="*/ 116 h 116"/>
              <a:gd name="T4" fmla="*/ 483 w 500"/>
              <a:gd name="T5" fmla="*/ 61 h 116"/>
              <a:gd name="T6" fmla="*/ 489 w 500"/>
              <a:gd name="T7" fmla="*/ 25 h 116"/>
              <a:gd name="T8" fmla="*/ 271 w 500"/>
              <a:gd name="T9" fmla="*/ 70 h 116"/>
              <a:gd name="T10" fmla="*/ 5 w 500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" h="116">
                <a:moveTo>
                  <a:pt x="0" y="42"/>
                </a:moveTo>
                <a:cubicBezTo>
                  <a:pt x="266" y="116"/>
                  <a:pt x="266" y="116"/>
                  <a:pt x="266" y="116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500" y="41"/>
                  <a:pt x="489" y="25"/>
                  <a:pt x="489" y="25"/>
                </a:cubicBezTo>
                <a:cubicBezTo>
                  <a:pt x="271" y="70"/>
                  <a:pt x="271" y="70"/>
                  <a:pt x="271" y="7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06"/>
          <p:cNvSpPr/>
          <p:nvPr/>
        </p:nvSpPr>
        <p:spPr bwMode="auto">
          <a:xfrm>
            <a:off x="922419" y="2563873"/>
            <a:ext cx="931982" cy="240849"/>
          </a:xfrm>
          <a:custGeom>
            <a:avLst/>
            <a:gdLst>
              <a:gd name="T0" fmla="*/ 272 w 508"/>
              <a:gd name="T1" fmla="*/ 127 h 127"/>
              <a:gd name="T2" fmla="*/ 270 w 508"/>
              <a:gd name="T3" fmla="*/ 127 h 127"/>
              <a:gd name="T4" fmla="*/ 4 w 508"/>
              <a:gd name="T5" fmla="*/ 53 h 127"/>
              <a:gd name="T6" fmla="*/ 0 w 508"/>
              <a:gd name="T7" fmla="*/ 47 h 127"/>
              <a:gd name="T8" fmla="*/ 7 w 508"/>
              <a:gd name="T9" fmla="*/ 43 h 127"/>
              <a:gd name="T10" fmla="*/ 272 w 508"/>
              <a:gd name="T11" fmla="*/ 116 h 127"/>
              <a:gd name="T12" fmla="*/ 486 w 508"/>
              <a:gd name="T13" fmla="*/ 62 h 127"/>
              <a:gd name="T14" fmla="*/ 492 w 508"/>
              <a:gd name="T15" fmla="*/ 37 h 127"/>
              <a:gd name="T16" fmla="*/ 279 w 508"/>
              <a:gd name="T17" fmla="*/ 81 h 127"/>
              <a:gd name="T18" fmla="*/ 276 w 508"/>
              <a:gd name="T19" fmla="*/ 81 h 127"/>
              <a:gd name="T20" fmla="*/ 10 w 508"/>
              <a:gd name="T21" fmla="*/ 11 h 127"/>
              <a:gd name="T22" fmla="*/ 6 w 508"/>
              <a:gd name="T23" fmla="*/ 5 h 127"/>
              <a:gd name="T24" fmla="*/ 12 w 508"/>
              <a:gd name="T25" fmla="*/ 1 h 127"/>
              <a:gd name="T26" fmla="*/ 278 w 508"/>
              <a:gd name="T27" fmla="*/ 71 h 127"/>
              <a:gd name="T28" fmla="*/ 494 w 508"/>
              <a:gd name="T29" fmla="*/ 26 h 127"/>
              <a:gd name="T30" fmla="*/ 499 w 508"/>
              <a:gd name="T31" fmla="*/ 28 h 127"/>
              <a:gd name="T32" fmla="*/ 493 w 508"/>
              <a:gd name="T33" fmla="*/ 70 h 127"/>
              <a:gd name="T34" fmla="*/ 490 w 508"/>
              <a:gd name="T35" fmla="*/ 72 h 127"/>
              <a:gd name="T36" fmla="*/ 273 w 508"/>
              <a:gd name="T37" fmla="*/ 127 h 127"/>
              <a:gd name="T38" fmla="*/ 272 w 508"/>
              <a:gd name="T39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8" h="127">
                <a:moveTo>
                  <a:pt x="272" y="127"/>
                </a:moveTo>
                <a:cubicBezTo>
                  <a:pt x="271" y="127"/>
                  <a:pt x="271" y="127"/>
                  <a:pt x="270" y="127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2"/>
                  <a:pt x="0" y="49"/>
                  <a:pt x="0" y="47"/>
                </a:cubicBezTo>
                <a:cubicBezTo>
                  <a:pt x="1" y="44"/>
                  <a:pt x="4" y="42"/>
                  <a:pt x="7" y="43"/>
                </a:cubicBezTo>
                <a:cubicBezTo>
                  <a:pt x="272" y="116"/>
                  <a:pt x="272" y="116"/>
                  <a:pt x="272" y="116"/>
                </a:cubicBezTo>
                <a:cubicBezTo>
                  <a:pt x="486" y="62"/>
                  <a:pt x="486" y="62"/>
                  <a:pt x="486" y="62"/>
                </a:cubicBezTo>
                <a:cubicBezTo>
                  <a:pt x="495" y="51"/>
                  <a:pt x="493" y="42"/>
                  <a:pt x="492" y="37"/>
                </a:cubicBezTo>
                <a:cubicBezTo>
                  <a:pt x="279" y="81"/>
                  <a:pt x="279" y="81"/>
                  <a:pt x="279" y="81"/>
                </a:cubicBezTo>
                <a:cubicBezTo>
                  <a:pt x="278" y="81"/>
                  <a:pt x="277" y="81"/>
                  <a:pt x="276" y="81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0"/>
                  <a:pt x="5" y="7"/>
                  <a:pt x="6" y="5"/>
                </a:cubicBezTo>
                <a:cubicBezTo>
                  <a:pt x="7" y="2"/>
                  <a:pt x="9" y="0"/>
                  <a:pt x="12" y="1"/>
                </a:cubicBezTo>
                <a:cubicBezTo>
                  <a:pt x="278" y="71"/>
                  <a:pt x="278" y="71"/>
                  <a:pt x="278" y="71"/>
                </a:cubicBezTo>
                <a:cubicBezTo>
                  <a:pt x="494" y="26"/>
                  <a:pt x="494" y="26"/>
                  <a:pt x="494" y="26"/>
                </a:cubicBezTo>
                <a:cubicBezTo>
                  <a:pt x="496" y="26"/>
                  <a:pt x="498" y="27"/>
                  <a:pt x="499" y="28"/>
                </a:cubicBezTo>
                <a:cubicBezTo>
                  <a:pt x="504" y="35"/>
                  <a:pt x="508" y="52"/>
                  <a:pt x="493" y="70"/>
                </a:cubicBezTo>
                <a:cubicBezTo>
                  <a:pt x="492" y="71"/>
                  <a:pt x="491" y="72"/>
                  <a:pt x="490" y="72"/>
                </a:cubicBezTo>
                <a:cubicBezTo>
                  <a:pt x="273" y="127"/>
                  <a:pt x="273" y="127"/>
                  <a:pt x="273" y="127"/>
                </a:cubicBezTo>
                <a:cubicBezTo>
                  <a:pt x="273" y="127"/>
                  <a:pt x="272" y="127"/>
                  <a:pt x="272" y="127"/>
                </a:cubicBezTo>
                <a:close/>
              </a:path>
            </a:pathLst>
          </a:custGeom>
          <a:solidFill>
            <a:srgbClr val="CEBB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07"/>
          <p:cNvSpPr/>
          <p:nvPr/>
        </p:nvSpPr>
        <p:spPr bwMode="auto">
          <a:xfrm>
            <a:off x="943362" y="2490571"/>
            <a:ext cx="900566" cy="219906"/>
          </a:xfrm>
          <a:custGeom>
            <a:avLst/>
            <a:gdLst>
              <a:gd name="T0" fmla="*/ 86 w 86"/>
              <a:gd name="T1" fmla="*/ 12 h 21"/>
              <a:gd name="T2" fmla="*/ 37 w 86"/>
              <a:gd name="T3" fmla="*/ 0 h 21"/>
              <a:gd name="T4" fmla="*/ 0 w 86"/>
              <a:gd name="T5" fmla="*/ 7 h 21"/>
              <a:gd name="T6" fmla="*/ 47 w 86"/>
              <a:gd name="T7" fmla="*/ 21 h 21"/>
              <a:gd name="T8" fmla="*/ 86 w 86"/>
              <a:gd name="T9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21">
                <a:moveTo>
                  <a:pt x="86" y="12"/>
                </a:moveTo>
                <a:lnTo>
                  <a:pt x="37" y="0"/>
                </a:lnTo>
                <a:lnTo>
                  <a:pt x="0" y="7"/>
                </a:lnTo>
                <a:lnTo>
                  <a:pt x="47" y="21"/>
                </a:lnTo>
                <a:lnTo>
                  <a:pt x="86" y="12"/>
                </a:lnTo>
                <a:close/>
              </a:path>
            </a:pathLst>
          </a:custGeom>
          <a:solidFill>
            <a:srgbClr val="CEBB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1" name="Picture 10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16288" y="3307364"/>
            <a:ext cx="879623" cy="39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Freeform 109"/>
          <p:cNvSpPr/>
          <p:nvPr/>
        </p:nvSpPr>
        <p:spPr bwMode="auto">
          <a:xfrm>
            <a:off x="4137231" y="3317836"/>
            <a:ext cx="827265" cy="345567"/>
          </a:xfrm>
          <a:custGeom>
            <a:avLst/>
            <a:gdLst>
              <a:gd name="T0" fmla="*/ 14 w 451"/>
              <a:gd name="T1" fmla="*/ 189 h 189"/>
              <a:gd name="T2" fmla="*/ 1 w 451"/>
              <a:gd name="T3" fmla="*/ 181 h 189"/>
              <a:gd name="T4" fmla="*/ 18 w 451"/>
              <a:gd name="T5" fmla="*/ 8 h 189"/>
              <a:gd name="T6" fmla="*/ 32 w 451"/>
              <a:gd name="T7" fmla="*/ 0 h 189"/>
              <a:gd name="T8" fmla="*/ 401 w 451"/>
              <a:gd name="T9" fmla="*/ 0 h 189"/>
              <a:gd name="T10" fmla="*/ 415 w 451"/>
              <a:gd name="T11" fmla="*/ 8 h 189"/>
              <a:gd name="T12" fmla="*/ 450 w 451"/>
              <a:gd name="T13" fmla="*/ 181 h 189"/>
              <a:gd name="T14" fmla="*/ 438 w 451"/>
              <a:gd name="T15" fmla="*/ 189 h 189"/>
              <a:gd name="T16" fmla="*/ 14 w 451"/>
              <a:gd name="T1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1" h="189">
                <a:moveTo>
                  <a:pt x="14" y="189"/>
                </a:moveTo>
                <a:cubicBezTo>
                  <a:pt x="6" y="189"/>
                  <a:pt x="0" y="185"/>
                  <a:pt x="1" y="181"/>
                </a:cubicBezTo>
                <a:cubicBezTo>
                  <a:pt x="7" y="123"/>
                  <a:pt x="13" y="66"/>
                  <a:pt x="18" y="8"/>
                </a:cubicBezTo>
                <a:cubicBezTo>
                  <a:pt x="19" y="4"/>
                  <a:pt x="25" y="0"/>
                  <a:pt x="32" y="0"/>
                </a:cubicBezTo>
                <a:cubicBezTo>
                  <a:pt x="155" y="0"/>
                  <a:pt x="278" y="0"/>
                  <a:pt x="401" y="0"/>
                </a:cubicBezTo>
                <a:cubicBezTo>
                  <a:pt x="408" y="0"/>
                  <a:pt x="414" y="4"/>
                  <a:pt x="415" y="8"/>
                </a:cubicBezTo>
                <a:cubicBezTo>
                  <a:pt x="427" y="66"/>
                  <a:pt x="439" y="123"/>
                  <a:pt x="450" y="181"/>
                </a:cubicBezTo>
                <a:cubicBezTo>
                  <a:pt x="451" y="185"/>
                  <a:pt x="446" y="189"/>
                  <a:pt x="438" y="189"/>
                </a:cubicBezTo>
                <a:cubicBezTo>
                  <a:pt x="297" y="189"/>
                  <a:pt x="155" y="189"/>
                  <a:pt x="14" y="189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10"/>
          <p:cNvSpPr/>
          <p:nvPr/>
        </p:nvSpPr>
        <p:spPr bwMode="auto">
          <a:xfrm>
            <a:off x="4168647" y="3474912"/>
            <a:ext cx="41887" cy="20943"/>
          </a:xfrm>
          <a:custGeom>
            <a:avLst/>
            <a:gdLst>
              <a:gd name="T0" fmla="*/ 23 w 23"/>
              <a:gd name="T1" fmla="*/ 6 h 13"/>
              <a:gd name="T2" fmla="*/ 11 w 23"/>
              <a:gd name="T3" fmla="*/ 13 h 13"/>
              <a:gd name="T4" fmla="*/ 1 w 23"/>
              <a:gd name="T5" fmla="*/ 6 h 13"/>
              <a:gd name="T6" fmla="*/ 12 w 23"/>
              <a:gd name="T7" fmla="*/ 0 h 13"/>
              <a:gd name="T8" fmla="*/ 23 w 23"/>
              <a:gd name="T9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3">
                <a:moveTo>
                  <a:pt x="23" y="6"/>
                </a:moveTo>
                <a:cubicBezTo>
                  <a:pt x="22" y="10"/>
                  <a:pt x="17" y="13"/>
                  <a:pt x="11" y="13"/>
                </a:cubicBezTo>
                <a:cubicBezTo>
                  <a:pt x="5" y="13"/>
                  <a:pt x="0" y="10"/>
                  <a:pt x="1" y="6"/>
                </a:cubicBezTo>
                <a:cubicBezTo>
                  <a:pt x="1" y="3"/>
                  <a:pt x="6" y="0"/>
                  <a:pt x="12" y="0"/>
                </a:cubicBezTo>
                <a:cubicBezTo>
                  <a:pt x="18" y="0"/>
                  <a:pt x="23" y="3"/>
                  <a:pt x="23" y="6"/>
                </a:cubicBezTo>
                <a:close/>
              </a:path>
            </a:pathLst>
          </a:custGeom>
          <a:solidFill>
            <a:srgbClr val="D8E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11"/>
          <p:cNvSpPr/>
          <p:nvPr/>
        </p:nvSpPr>
        <p:spPr bwMode="auto">
          <a:xfrm>
            <a:off x="4179118" y="3474912"/>
            <a:ext cx="20943" cy="20943"/>
          </a:xfrm>
          <a:custGeom>
            <a:avLst/>
            <a:gdLst>
              <a:gd name="T0" fmla="*/ 5 w 13"/>
              <a:gd name="T1" fmla="*/ 8 h 8"/>
              <a:gd name="T2" fmla="*/ 0 w 13"/>
              <a:gd name="T3" fmla="*/ 5 h 8"/>
              <a:gd name="T4" fmla="*/ 0 w 13"/>
              <a:gd name="T5" fmla="*/ 4 h 8"/>
              <a:gd name="T6" fmla="*/ 6 w 13"/>
              <a:gd name="T7" fmla="*/ 0 h 8"/>
              <a:gd name="T8" fmla="*/ 8 w 13"/>
              <a:gd name="T9" fmla="*/ 0 h 8"/>
              <a:gd name="T10" fmla="*/ 13 w 13"/>
              <a:gd name="T11" fmla="*/ 4 h 8"/>
              <a:gd name="T12" fmla="*/ 13 w 13"/>
              <a:gd name="T13" fmla="*/ 5 h 8"/>
              <a:gd name="T14" fmla="*/ 7 w 13"/>
              <a:gd name="T15" fmla="*/ 8 h 8"/>
              <a:gd name="T16" fmla="*/ 5 w 1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5" y="8"/>
                </a:moveTo>
                <a:cubicBezTo>
                  <a:pt x="2" y="8"/>
                  <a:pt x="0" y="6"/>
                  <a:pt x="0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6" y="0"/>
                </a:cubicBezTo>
                <a:cubicBezTo>
                  <a:pt x="7" y="0"/>
                  <a:pt x="7" y="0"/>
                  <a:pt x="8" y="0"/>
                </a:cubicBezTo>
                <a:cubicBezTo>
                  <a:pt x="11" y="0"/>
                  <a:pt x="13" y="2"/>
                  <a:pt x="13" y="4"/>
                </a:cubicBezTo>
                <a:cubicBezTo>
                  <a:pt x="13" y="4"/>
                  <a:pt x="13" y="4"/>
                  <a:pt x="13" y="5"/>
                </a:cubicBezTo>
                <a:cubicBezTo>
                  <a:pt x="13" y="6"/>
                  <a:pt x="10" y="8"/>
                  <a:pt x="7" y="8"/>
                </a:cubicBezTo>
                <a:cubicBezTo>
                  <a:pt x="6" y="8"/>
                  <a:pt x="6" y="8"/>
                  <a:pt x="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12"/>
          <p:cNvSpPr/>
          <p:nvPr/>
        </p:nvSpPr>
        <p:spPr bwMode="auto">
          <a:xfrm>
            <a:off x="4901666" y="3485384"/>
            <a:ext cx="20943" cy="0"/>
          </a:xfrm>
          <a:custGeom>
            <a:avLst/>
            <a:gdLst>
              <a:gd name="T0" fmla="*/ 7 w 7"/>
              <a:gd name="T1" fmla="*/ 1 h 3"/>
              <a:gd name="T2" fmla="*/ 4 w 7"/>
              <a:gd name="T3" fmla="*/ 3 h 3"/>
              <a:gd name="T4" fmla="*/ 0 w 7"/>
              <a:gd name="T5" fmla="*/ 1 h 3"/>
              <a:gd name="T6" fmla="*/ 3 w 7"/>
              <a:gd name="T7" fmla="*/ 0 h 3"/>
              <a:gd name="T8" fmla="*/ 7 w 7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1"/>
                </a:moveTo>
                <a:cubicBezTo>
                  <a:pt x="7" y="2"/>
                  <a:pt x="6" y="3"/>
                  <a:pt x="4" y="3"/>
                </a:cubicBezTo>
                <a:cubicBezTo>
                  <a:pt x="2" y="3"/>
                  <a:pt x="0" y="2"/>
                  <a:pt x="0" y="1"/>
                </a:cubicBezTo>
                <a:cubicBezTo>
                  <a:pt x="0" y="0"/>
                  <a:pt x="1" y="0"/>
                  <a:pt x="3" y="0"/>
                </a:cubicBezTo>
                <a:cubicBezTo>
                  <a:pt x="5" y="0"/>
                  <a:pt x="6" y="0"/>
                  <a:pt x="7" y="1"/>
                </a:cubicBezTo>
                <a:close/>
              </a:path>
            </a:pathLst>
          </a:custGeom>
          <a:solidFill>
            <a:srgbClr val="6A6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13"/>
          <p:cNvSpPr/>
          <p:nvPr/>
        </p:nvSpPr>
        <p:spPr bwMode="auto">
          <a:xfrm>
            <a:off x="4221005" y="3328308"/>
            <a:ext cx="691132" cy="314151"/>
          </a:xfrm>
          <a:custGeom>
            <a:avLst/>
            <a:gdLst>
              <a:gd name="T0" fmla="*/ 13 w 379"/>
              <a:gd name="T1" fmla="*/ 0 h 170"/>
              <a:gd name="T2" fmla="*/ 347 w 379"/>
              <a:gd name="T3" fmla="*/ 0 h 170"/>
              <a:gd name="T4" fmla="*/ 379 w 379"/>
              <a:gd name="T5" fmla="*/ 170 h 170"/>
              <a:gd name="T6" fmla="*/ 0 w 379"/>
              <a:gd name="T7" fmla="*/ 170 h 170"/>
              <a:gd name="T8" fmla="*/ 13 w 379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170">
                <a:moveTo>
                  <a:pt x="13" y="0"/>
                </a:moveTo>
                <a:cubicBezTo>
                  <a:pt x="124" y="0"/>
                  <a:pt x="236" y="0"/>
                  <a:pt x="347" y="0"/>
                </a:cubicBezTo>
                <a:cubicBezTo>
                  <a:pt x="358" y="57"/>
                  <a:pt x="368" y="113"/>
                  <a:pt x="379" y="170"/>
                </a:cubicBezTo>
                <a:cubicBezTo>
                  <a:pt x="253" y="170"/>
                  <a:pt x="126" y="170"/>
                  <a:pt x="0" y="170"/>
                </a:cubicBezTo>
                <a:cubicBezTo>
                  <a:pt x="4" y="113"/>
                  <a:pt x="8" y="57"/>
                  <a:pt x="1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14"/>
          <p:cNvSpPr>
            <a:spLocks noEditPoints="1"/>
          </p:cNvSpPr>
          <p:nvPr/>
        </p:nvSpPr>
        <p:spPr bwMode="auto">
          <a:xfrm>
            <a:off x="4241949" y="3328308"/>
            <a:ext cx="670189" cy="314151"/>
          </a:xfrm>
          <a:custGeom>
            <a:avLst/>
            <a:gdLst>
              <a:gd name="T0" fmla="*/ 366 w 367"/>
              <a:gd name="T1" fmla="*/ 171 h 171"/>
              <a:gd name="T2" fmla="*/ 366 w 367"/>
              <a:gd name="T3" fmla="*/ 171 h 171"/>
              <a:gd name="T4" fmla="*/ 367 w 367"/>
              <a:gd name="T5" fmla="*/ 171 h 171"/>
              <a:gd name="T6" fmla="*/ 366 w 367"/>
              <a:gd name="T7" fmla="*/ 171 h 171"/>
              <a:gd name="T8" fmla="*/ 0 w 367"/>
              <a:gd name="T9" fmla="*/ 0 h 171"/>
              <a:gd name="T10" fmla="*/ 0 w 367"/>
              <a:gd name="T11" fmla="*/ 1 h 171"/>
              <a:gd name="T12" fmla="*/ 1 w 367"/>
              <a:gd name="T13" fmla="*/ 1 h 171"/>
              <a:gd name="T14" fmla="*/ 0 w 367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171">
                <a:moveTo>
                  <a:pt x="366" y="171"/>
                </a:moveTo>
                <a:cubicBezTo>
                  <a:pt x="366" y="171"/>
                  <a:pt x="366" y="171"/>
                  <a:pt x="366" y="171"/>
                </a:cubicBezTo>
                <a:cubicBezTo>
                  <a:pt x="366" y="171"/>
                  <a:pt x="366" y="171"/>
                  <a:pt x="367" y="171"/>
                </a:cubicBezTo>
                <a:cubicBezTo>
                  <a:pt x="366" y="171"/>
                  <a:pt x="366" y="171"/>
                  <a:pt x="366" y="171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3237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15"/>
          <p:cNvSpPr/>
          <p:nvPr/>
        </p:nvSpPr>
        <p:spPr bwMode="auto">
          <a:xfrm>
            <a:off x="4221005" y="3328308"/>
            <a:ext cx="691132" cy="314151"/>
          </a:xfrm>
          <a:custGeom>
            <a:avLst/>
            <a:gdLst>
              <a:gd name="T0" fmla="*/ 14 w 379"/>
              <a:gd name="T1" fmla="*/ 0 h 170"/>
              <a:gd name="T2" fmla="*/ 13 w 379"/>
              <a:gd name="T3" fmla="*/ 0 h 170"/>
              <a:gd name="T4" fmla="*/ 0 w 379"/>
              <a:gd name="T5" fmla="*/ 170 h 170"/>
              <a:gd name="T6" fmla="*/ 0 w 379"/>
              <a:gd name="T7" fmla="*/ 170 h 170"/>
              <a:gd name="T8" fmla="*/ 379 w 379"/>
              <a:gd name="T9" fmla="*/ 170 h 170"/>
              <a:gd name="T10" fmla="*/ 379 w 379"/>
              <a:gd name="T11" fmla="*/ 170 h 170"/>
              <a:gd name="T12" fmla="*/ 14 w 379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170">
                <a:moveTo>
                  <a:pt x="14" y="0"/>
                </a:moveTo>
                <a:cubicBezTo>
                  <a:pt x="13" y="0"/>
                  <a:pt x="13" y="0"/>
                  <a:pt x="13" y="0"/>
                </a:cubicBezTo>
                <a:cubicBezTo>
                  <a:pt x="8" y="57"/>
                  <a:pt x="4" y="113"/>
                  <a:pt x="0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126" y="170"/>
                  <a:pt x="253" y="170"/>
                  <a:pt x="379" y="170"/>
                </a:cubicBezTo>
                <a:cubicBezTo>
                  <a:pt x="379" y="170"/>
                  <a:pt x="379" y="170"/>
                  <a:pt x="379" y="170"/>
                </a:cubicBezTo>
                <a:cubicBezTo>
                  <a:pt x="255" y="118"/>
                  <a:pt x="133" y="62"/>
                  <a:pt x="14" y="0"/>
                </a:cubicBezTo>
              </a:path>
            </a:pathLst>
          </a:custGeom>
          <a:solidFill>
            <a:srgbClr val="EAE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116"/>
          <p:cNvSpPr>
            <a:spLocks noChangeArrowheads="1"/>
          </p:cNvSpPr>
          <p:nvPr/>
        </p:nvSpPr>
        <p:spPr bwMode="auto">
          <a:xfrm>
            <a:off x="3802137" y="3275949"/>
            <a:ext cx="209434" cy="52359"/>
          </a:xfrm>
          <a:prstGeom prst="ellipse">
            <a:avLst/>
          </a:pr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17"/>
          <p:cNvSpPr/>
          <p:nvPr/>
        </p:nvSpPr>
        <p:spPr bwMode="auto">
          <a:xfrm>
            <a:off x="3959213" y="2668590"/>
            <a:ext cx="20943" cy="418869"/>
          </a:xfrm>
          <a:custGeom>
            <a:avLst/>
            <a:gdLst>
              <a:gd name="T0" fmla="*/ 2 w 2"/>
              <a:gd name="T1" fmla="*/ 0 h 40"/>
              <a:gd name="T2" fmla="*/ 0 w 2"/>
              <a:gd name="T3" fmla="*/ 0 h 40"/>
              <a:gd name="T4" fmla="*/ 0 w 2"/>
              <a:gd name="T5" fmla="*/ 0 h 40"/>
              <a:gd name="T6" fmla="*/ 0 w 2"/>
              <a:gd name="T7" fmla="*/ 40 h 40"/>
              <a:gd name="T8" fmla="*/ 2 w 2"/>
              <a:gd name="T9" fmla="*/ 40 h 40"/>
              <a:gd name="T10" fmla="*/ 2 w 2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0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0" y="40"/>
                </a:lnTo>
                <a:lnTo>
                  <a:pt x="2" y="40"/>
                </a:lnTo>
                <a:lnTo>
                  <a:pt x="2" y="0"/>
                </a:lnTo>
                <a:close/>
              </a:path>
            </a:pathLst>
          </a:cu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18"/>
          <p:cNvSpPr/>
          <p:nvPr/>
        </p:nvSpPr>
        <p:spPr bwMode="auto">
          <a:xfrm>
            <a:off x="3959213" y="2626703"/>
            <a:ext cx="20943" cy="41887"/>
          </a:xfrm>
          <a:custGeom>
            <a:avLst/>
            <a:gdLst>
              <a:gd name="T0" fmla="*/ 2 w 2"/>
              <a:gd name="T1" fmla="*/ 4 h 4"/>
              <a:gd name="T2" fmla="*/ 1 w 2"/>
              <a:gd name="T3" fmla="*/ 0 h 4"/>
              <a:gd name="T4" fmla="*/ 0 w 2"/>
              <a:gd name="T5" fmla="*/ 4 h 4"/>
              <a:gd name="T6" fmla="*/ 2 w 2"/>
              <a:gd name="T7" fmla="*/ 4 h 4"/>
              <a:gd name="T8" fmla="*/ 2 w 2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1" y="0"/>
                </a:lnTo>
                <a:lnTo>
                  <a:pt x="0" y="4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19"/>
          <p:cNvSpPr/>
          <p:nvPr/>
        </p:nvSpPr>
        <p:spPr bwMode="auto">
          <a:xfrm>
            <a:off x="3959213" y="2626703"/>
            <a:ext cx="10472" cy="20943"/>
          </a:xfrm>
          <a:custGeom>
            <a:avLst/>
            <a:gdLst>
              <a:gd name="T0" fmla="*/ 0 w 1"/>
              <a:gd name="T1" fmla="*/ 2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2"/>
                </a:moveTo>
                <a:lnTo>
                  <a:pt x="1" y="2"/>
                </a:lnTo>
                <a:lnTo>
                  <a:pt x="1" y="0"/>
                </a:lnTo>
                <a:lnTo>
                  <a:pt x="0" y="2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3959213" y="3087458"/>
            <a:ext cx="20943" cy="20943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3959213" y="3108402"/>
            <a:ext cx="20943" cy="10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22"/>
          <p:cNvSpPr/>
          <p:nvPr/>
        </p:nvSpPr>
        <p:spPr bwMode="auto">
          <a:xfrm>
            <a:off x="3864967" y="2700005"/>
            <a:ext cx="20943" cy="418869"/>
          </a:xfrm>
          <a:custGeom>
            <a:avLst/>
            <a:gdLst>
              <a:gd name="T0" fmla="*/ 2 w 2"/>
              <a:gd name="T1" fmla="*/ 0 h 40"/>
              <a:gd name="T2" fmla="*/ 1 w 2"/>
              <a:gd name="T3" fmla="*/ 0 h 40"/>
              <a:gd name="T4" fmla="*/ 0 w 2"/>
              <a:gd name="T5" fmla="*/ 0 h 40"/>
              <a:gd name="T6" fmla="*/ 0 w 2"/>
              <a:gd name="T7" fmla="*/ 40 h 40"/>
              <a:gd name="T8" fmla="*/ 2 w 2"/>
              <a:gd name="T9" fmla="*/ 40 h 40"/>
              <a:gd name="T10" fmla="*/ 2 w 2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0">
                <a:moveTo>
                  <a:pt x="2" y="0"/>
                </a:moveTo>
                <a:lnTo>
                  <a:pt x="1" y="0"/>
                </a:lnTo>
                <a:lnTo>
                  <a:pt x="0" y="0"/>
                </a:lnTo>
                <a:lnTo>
                  <a:pt x="0" y="40"/>
                </a:lnTo>
                <a:lnTo>
                  <a:pt x="2" y="40"/>
                </a:lnTo>
                <a:lnTo>
                  <a:pt x="2" y="0"/>
                </a:lnTo>
                <a:close/>
              </a:path>
            </a:pathLst>
          </a:custGeom>
          <a:solidFill>
            <a:srgbClr val="F676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23"/>
          <p:cNvSpPr/>
          <p:nvPr/>
        </p:nvSpPr>
        <p:spPr bwMode="auto">
          <a:xfrm>
            <a:off x="3875439" y="2658118"/>
            <a:ext cx="10472" cy="41887"/>
          </a:xfrm>
          <a:custGeom>
            <a:avLst/>
            <a:gdLst>
              <a:gd name="T0" fmla="*/ 1 w 1"/>
              <a:gd name="T1" fmla="*/ 4 h 4"/>
              <a:gd name="T2" fmla="*/ 0 w 1"/>
              <a:gd name="T3" fmla="*/ 0 h 4"/>
              <a:gd name="T4" fmla="*/ 0 w 1"/>
              <a:gd name="T5" fmla="*/ 4 h 4"/>
              <a:gd name="T6" fmla="*/ 1 w 1"/>
              <a:gd name="T7" fmla="*/ 4 h 4"/>
              <a:gd name="T8" fmla="*/ 1 w 1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4">
                <a:moveTo>
                  <a:pt x="1" y="4"/>
                </a:move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24"/>
          <p:cNvSpPr/>
          <p:nvPr/>
        </p:nvSpPr>
        <p:spPr bwMode="auto">
          <a:xfrm>
            <a:off x="3875439" y="2658118"/>
            <a:ext cx="10472" cy="10472"/>
          </a:xfrm>
          <a:custGeom>
            <a:avLst/>
            <a:gdLst>
              <a:gd name="T0" fmla="*/ 0 w 1"/>
              <a:gd name="T1" fmla="*/ 1 h 1"/>
              <a:gd name="T2" fmla="*/ 1 w 1"/>
              <a:gd name="T3" fmla="*/ 1 h 1"/>
              <a:gd name="T4" fmla="*/ 0 w 1"/>
              <a:gd name="T5" fmla="*/ 0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3864967" y="3118874"/>
            <a:ext cx="20943" cy="20943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3864967" y="3139817"/>
            <a:ext cx="20943" cy="10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27"/>
          <p:cNvSpPr/>
          <p:nvPr/>
        </p:nvSpPr>
        <p:spPr bwMode="auto">
          <a:xfrm>
            <a:off x="3864967" y="2668590"/>
            <a:ext cx="73302" cy="418869"/>
          </a:xfrm>
          <a:custGeom>
            <a:avLst/>
            <a:gdLst>
              <a:gd name="T0" fmla="*/ 7 w 7"/>
              <a:gd name="T1" fmla="*/ 0 h 40"/>
              <a:gd name="T2" fmla="*/ 5 w 7"/>
              <a:gd name="T3" fmla="*/ 0 h 40"/>
              <a:gd name="T4" fmla="*/ 5 w 7"/>
              <a:gd name="T5" fmla="*/ 0 h 40"/>
              <a:gd name="T6" fmla="*/ 0 w 7"/>
              <a:gd name="T7" fmla="*/ 40 h 40"/>
              <a:gd name="T8" fmla="*/ 2 w 7"/>
              <a:gd name="T9" fmla="*/ 40 h 40"/>
              <a:gd name="T10" fmla="*/ 7 w 7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0">
                <a:moveTo>
                  <a:pt x="7" y="0"/>
                </a:moveTo>
                <a:lnTo>
                  <a:pt x="5" y="0"/>
                </a:lnTo>
                <a:lnTo>
                  <a:pt x="5" y="0"/>
                </a:lnTo>
                <a:lnTo>
                  <a:pt x="0" y="40"/>
                </a:lnTo>
                <a:lnTo>
                  <a:pt x="2" y="40"/>
                </a:lnTo>
                <a:lnTo>
                  <a:pt x="7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28"/>
          <p:cNvSpPr/>
          <p:nvPr/>
        </p:nvSpPr>
        <p:spPr bwMode="auto">
          <a:xfrm>
            <a:off x="3917326" y="2637175"/>
            <a:ext cx="20943" cy="31415"/>
          </a:xfrm>
          <a:custGeom>
            <a:avLst/>
            <a:gdLst>
              <a:gd name="T0" fmla="*/ 2 w 2"/>
              <a:gd name="T1" fmla="*/ 3 h 3"/>
              <a:gd name="T2" fmla="*/ 2 w 2"/>
              <a:gd name="T3" fmla="*/ 0 h 3"/>
              <a:gd name="T4" fmla="*/ 0 w 2"/>
              <a:gd name="T5" fmla="*/ 3 h 3"/>
              <a:gd name="T6" fmla="*/ 2 w 2"/>
              <a:gd name="T7" fmla="*/ 3 h 3"/>
              <a:gd name="T8" fmla="*/ 2 w 2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2" y="3"/>
                </a:moveTo>
                <a:lnTo>
                  <a:pt x="2" y="0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29"/>
          <p:cNvSpPr/>
          <p:nvPr/>
        </p:nvSpPr>
        <p:spPr bwMode="auto">
          <a:xfrm>
            <a:off x="3927797" y="2626703"/>
            <a:ext cx="10472" cy="20943"/>
          </a:xfrm>
          <a:custGeom>
            <a:avLst/>
            <a:gdLst>
              <a:gd name="T0" fmla="*/ 0 w 1"/>
              <a:gd name="T1" fmla="*/ 2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2"/>
                </a:moveTo>
                <a:lnTo>
                  <a:pt x="1" y="2"/>
                </a:lnTo>
                <a:lnTo>
                  <a:pt x="1" y="0"/>
                </a:lnTo>
                <a:lnTo>
                  <a:pt x="0" y="2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Rectangle 130"/>
          <p:cNvSpPr>
            <a:spLocks noChangeArrowheads="1"/>
          </p:cNvSpPr>
          <p:nvPr/>
        </p:nvSpPr>
        <p:spPr bwMode="auto">
          <a:xfrm>
            <a:off x="3864967" y="3087458"/>
            <a:ext cx="20943" cy="20943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31"/>
          <p:cNvSpPr/>
          <p:nvPr/>
        </p:nvSpPr>
        <p:spPr bwMode="auto">
          <a:xfrm>
            <a:off x="3854495" y="3108402"/>
            <a:ext cx="31415" cy="10472"/>
          </a:xfrm>
          <a:custGeom>
            <a:avLst/>
            <a:gdLst>
              <a:gd name="T0" fmla="*/ 3 w 3"/>
              <a:gd name="T1" fmla="*/ 0 h 1"/>
              <a:gd name="T2" fmla="*/ 1 w 3"/>
              <a:gd name="T3" fmla="*/ 0 h 1"/>
              <a:gd name="T4" fmla="*/ 0 w 3"/>
              <a:gd name="T5" fmla="*/ 1 h 1"/>
              <a:gd name="T6" fmla="*/ 3 w 3"/>
              <a:gd name="T7" fmla="*/ 1 h 1"/>
              <a:gd name="T8" fmla="*/ 3 w 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1" y="0"/>
                </a:lnTo>
                <a:lnTo>
                  <a:pt x="0" y="1"/>
                </a:lnTo>
                <a:lnTo>
                  <a:pt x="3" y="1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32"/>
          <p:cNvSpPr/>
          <p:nvPr/>
        </p:nvSpPr>
        <p:spPr bwMode="auto">
          <a:xfrm>
            <a:off x="3791665" y="2700005"/>
            <a:ext cx="73302" cy="418869"/>
          </a:xfrm>
          <a:custGeom>
            <a:avLst/>
            <a:gdLst>
              <a:gd name="T0" fmla="*/ 2 w 7"/>
              <a:gd name="T1" fmla="*/ 0 h 40"/>
              <a:gd name="T2" fmla="*/ 0 w 7"/>
              <a:gd name="T3" fmla="*/ 0 h 40"/>
              <a:gd name="T4" fmla="*/ 0 w 7"/>
              <a:gd name="T5" fmla="*/ 0 h 40"/>
              <a:gd name="T6" fmla="*/ 5 w 7"/>
              <a:gd name="T7" fmla="*/ 40 h 40"/>
              <a:gd name="T8" fmla="*/ 7 w 7"/>
              <a:gd name="T9" fmla="*/ 40 h 40"/>
              <a:gd name="T10" fmla="*/ 2 w 7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0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5" y="40"/>
                </a:lnTo>
                <a:lnTo>
                  <a:pt x="7" y="40"/>
                </a:lnTo>
                <a:lnTo>
                  <a:pt x="2" y="0"/>
                </a:lnTo>
                <a:close/>
              </a:path>
            </a:pathLst>
          </a:custGeom>
          <a:solidFill>
            <a:srgbClr val="B648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33"/>
          <p:cNvSpPr/>
          <p:nvPr/>
        </p:nvSpPr>
        <p:spPr bwMode="auto">
          <a:xfrm>
            <a:off x="3791665" y="2668590"/>
            <a:ext cx="20943" cy="31415"/>
          </a:xfrm>
          <a:custGeom>
            <a:avLst/>
            <a:gdLst>
              <a:gd name="T0" fmla="*/ 2 w 2"/>
              <a:gd name="T1" fmla="*/ 3 h 3"/>
              <a:gd name="T2" fmla="*/ 0 w 2"/>
              <a:gd name="T3" fmla="*/ 0 h 3"/>
              <a:gd name="T4" fmla="*/ 0 w 2"/>
              <a:gd name="T5" fmla="*/ 3 h 3"/>
              <a:gd name="T6" fmla="*/ 2 w 2"/>
              <a:gd name="T7" fmla="*/ 3 h 3"/>
              <a:gd name="T8" fmla="*/ 2 w 2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2" y="3"/>
                </a:moveTo>
                <a:lnTo>
                  <a:pt x="0" y="0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34"/>
          <p:cNvSpPr/>
          <p:nvPr/>
        </p:nvSpPr>
        <p:spPr bwMode="auto">
          <a:xfrm>
            <a:off x="3791665" y="2658118"/>
            <a:ext cx="10472" cy="20943"/>
          </a:xfrm>
          <a:custGeom>
            <a:avLst/>
            <a:gdLst>
              <a:gd name="T0" fmla="*/ 0 w 1"/>
              <a:gd name="T1" fmla="*/ 2 h 2"/>
              <a:gd name="T2" fmla="*/ 1 w 1"/>
              <a:gd name="T3" fmla="*/ 2 h 2"/>
              <a:gd name="T4" fmla="*/ 0 w 1"/>
              <a:gd name="T5" fmla="*/ 0 h 2"/>
              <a:gd name="T6" fmla="*/ 0 w 1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2"/>
                </a:moveTo>
                <a:lnTo>
                  <a:pt x="1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35"/>
          <p:cNvSpPr/>
          <p:nvPr/>
        </p:nvSpPr>
        <p:spPr bwMode="auto">
          <a:xfrm>
            <a:off x="3844024" y="3118874"/>
            <a:ext cx="31415" cy="20943"/>
          </a:xfrm>
          <a:custGeom>
            <a:avLst/>
            <a:gdLst>
              <a:gd name="T0" fmla="*/ 2 w 3"/>
              <a:gd name="T1" fmla="*/ 0 h 2"/>
              <a:gd name="T2" fmla="*/ 0 w 3"/>
              <a:gd name="T3" fmla="*/ 0 h 2"/>
              <a:gd name="T4" fmla="*/ 0 w 3"/>
              <a:gd name="T5" fmla="*/ 2 h 2"/>
              <a:gd name="T6" fmla="*/ 3 w 3"/>
              <a:gd name="T7" fmla="*/ 1 h 2"/>
              <a:gd name="T8" fmla="*/ 2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3" y="1"/>
                </a:lnTo>
                <a:lnTo>
                  <a:pt x="2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36"/>
          <p:cNvSpPr/>
          <p:nvPr/>
        </p:nvSpPr>
        <p:spPr bwMode="auto">
          <a:xfrm>
            <a:off x="3844024" y="3129345"/>
            <a:ext cx="31415" cy="20943"/>
          </a:xfrm>
          <a:custGeom>
            <a:avLst/>
            <a:gdLst>
              <a:gd name="T0" fmla="*/ 3 w 3"/>
              <a:gd name="T1" fmla="*/ 0 h 2"/>
              <a:gd name="T2" fmla="*/ 0 w 3"/>
              <a:gd name="T3" fmla="*/ 1 h 2"/>
              <a:gd name="T4" fmla="*/ 1 w 3"/>
              <a:gd name="T5" fmla="*/ 2 h 2"/>
              <a:gd name="T6" fmla="*/ 3 w 3"/>
              <a:gd name="T7" fmla="*/ 2 h 2"/>
              <a:gd name="T8" fmla="*/ 3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1"/>
                </a:lnTo>
                <a:lnTo>
                  <a:pt x="1" y="2"/>
                </a:lnTo>
                <a:lnTo>
                  <a:pt x="3" y="2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37"/>
          <p:cNvSpPr/>
          <p:nvPr/>
        </p:nvSpPr>
        <p:spPr bwMode="auto">
          <a:xfrm>
            <a:off x="3854495" y="2720948"/>
            <a:ext cx="125660" cy="418869"/>
          </a:xfrm>
          <a:custGeom>
            <a:avLst/>
            <a:gdLst>
              <a:gd name="T0" fmla="*/ 0 w 12"/>
              <a:gd name="T1" fmla="*/ 40 h 40"/>
              <a:gd name="T2" fmla="*/ 2 w 12"/>
              <a:gd name="T3" fmla="*/ 40 h 40"/>
              <a:gd name="T4" fmla="*/ 2 w 12"/>
              <a:gd name="T5" fmla="*/ 40 h 40"/>
              <a:gd name="T6" fmla="*/ 12 w 12"/>
              <a:gd name="T7" fmla="*/ 0 h 40"/>
              <a:gd name="T8" fmla="*/ 10 w 12"/>
              <a:gd name="T9" fmla="*/ 0 h 40"/>
              <a:gd name="T10" fmla="*/ 0 w 12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0">
                <a:moveTo>
                  <a:pt x="0" y="40"/>
                </a:moveTo>
                <a:lnTo>
                  <a:pt x="2" y="40"/>
                </a:lnTo>
                <a:lnTo>
                  <a:pt x="2" y="40"/>
                </a:lnTo>
                <a:lnTo>
                  <a:pt x="12" y="0"/>
                </a:lnTo>
                <a:lnTo>
                  <a:pt x="10" y="0"/>
                </a:lnTo>
                <a:lnTo>
                  <a:pt x="0" y="40"/>
                </a:lnTo>
                <a:close/>
              </a:path>
            </a:pathLst>
          </a:custGeom>
          <a:solidFill>
            <a:srgbClr val="45C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38"/>
          <p:cNvSpPr/>
          <p:nvPr/>
        </p:nvSpPr>
        <p:spPr bwMode="auto">
          <a:xfrm>
            <a:off x="3854495" y="3139817"/>
            <a:ext cx="20943" cy="31415"/>
          </a:xfrm>
          <a:custGeom>
            <a:avLst/>
            <a:gdLst>
              <a:gd name="T0" fmla="*/ 0 w 2"/>
              <a:gd name="T1" fmla="*/ 0 h 3"/>
              <a:gd name="T2" fmla="*/ 0 w 2"/>
              <a:gd name="T3" fmla="*/ 3 h 3"/>
              <a:gd name="T4" fmla="*/ 2 w 2"/>
              <a:gd name="T5" fmla="*/ 0 h 3"/>
              <a:gd name="T6" fmla="*/ 0 w 2"/>
              <a:gd name="T7" fmla="*/ 0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39"/>
          <p:cNvSpPr/>
          <p:nvPr/>
        </p:nvSpPr>
        <p:spPr bwMode="auto">
          <a:xfrm>
            <a:off x="3854495" y="3160760"/>
            <a:ext cx="10472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140"/>
          <p:cNvSpPr>
            <a:spLocks noChangeArrowheads="1"/>
          </p:cNvSpPr>
          <p:nvPr/>
        </p:nvSpPr>
        <p:spPr bwMode="auto">
          <a:xfrm>
            <a:off x="3959213" y="2710477"/>
            <a:ext cx="20943" cy="10472"/>
          </a:xfrm>
          <a:prstGeom prst="rect">
            <a:avLst/>
          </a:pr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41"/>
          <p:cNvSpPr/>
          <p:nvPr/>
        </p:nvSpPr>
        <p:spPr bwMode="auto">
          <a:xfrm>
            <a:off x="3959213" y="2689533"/>
            <a:ext cx="31415" cy="20943"/>
          </a:xfrm>
          <a:custGeom>
            <a:avLst/>
            <a:gdLst>
              <a:gd name="T0" fmla="*/ 0 w 3"/>
              <a:gd name="T1" fmla="*/ 2 h 2"/>
              <a:gd name="T2" fmla="*/ 2 w 3"/>
              <a:gd name="T3" fmla="*/ 2 h 2"/>
              <a:gd name="T4" fmla="*/ 3 w 3"/>
              <a:gd name="T5" fmla="*/ 1 h 2"/>
              <a:gd name="T6" fmla="*/ 0 w 3"/>
              <a:gd name="T7" fmla="*/ 0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2" y="2"/>
                </a:lnTo>
                <a:lnTo>
                  <a:pt x="3" y="1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42"/>
          <p:cNvSpPr/>
          <p:nvPr/>
        </p:nvSpPr>
        <p:spPr bwMode="auto">
          <a:xfrm>
            <a:off x="3906854" y="2689533"/>
            <a:ext cx="125660" cy="418869"/>
          </a:xfrm>
          <a:custGeom>
            <a:avLst/>
            <a:gdLst>
              <a:gd name="T0" fmla="*/ 0 w 12"/>
              <a:gd name="T1" fmla="*/ 40 h 40"/>
              <a:gd name="T2" fmla="*/ 2 w 12"/>
              <a:gd name="T3" fmla="*/ 40 h 40"/>
              <a:gd name="T4" fmla="*/ 2 w 12"/>
              <a:gd name="T5" fmla="*/ 40 h 40"/>
              <a:gd name="T6" fmla="*/ 12 w 12"/>
              <a:gd name="T7" fmla="*/ 1 h 40"/>
              <a:gd name="T8" fmla="*/ 10 w 12"/>
              <a:gd name="T9" fmla="*/ 0 h 40"/>
              <a:gd name="T10" fmla="*/ 0 w 12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0">
                <a:moveTo>
                  <a:pt x="0" y="40"/>
                </a:moveTo>
                <a:lnTo>
                  <a:pt x="2" y="40"/>
                </a:lnTo>
                <a:lnTo>
                  <a:pt x="2" y="40"/>
                </a:lnTo>
                <a:lnTo>
                  <a:pt x="12" y="1"/>
                </a:lnTo>
                <a:lnTo>
                  <a:pt x="10" y="0"/>
                </a:lnTo>
                <a:lnTo>
                  <a:pt x="0" y="40"/>
                </a:lnTo>
                <a:close/>
              </a:path>
            </a:pathLst>
          </a:custGeom>
          <a:solidFill>
            <a:srgbClr val="45C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43"/>
          <p:cNvSpPr/>
          <p:nvPr/>
        </p:nvSpPr>
        <p:spPr bwMode="auto">
          <a:xfrm>
            <a:off x="3906854" y="3108402"/>
            <a:ext cx="20943" cy="31415"/>
          </a:xfrm>
          <a:custGeom>
            <a:avLst/>
            <a:gdLst>
              <a:gd name="T0" fmla="*/ 0 w 2"/>
              <a:gd name="T1" fmla="*/ 0 h 3"/>
              <a:gd name="T2" fmla="*/ 0 w 2"/>
              <a:gd name="T3" fmla="*/ 3 h 3"/>
              <a:gd name="T4" fmla="*/ 2 w 2"/>
              <a:gd name="T5" fmla="*/ 0 h 3"/>
              <a:gd name="T6" fmla="*/ 0 w 2"/>
              <a:gd name="T7" fmla="*/ 0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44"/>
          <p:cNvSpPr/>
          <p:nvPr/>
        </p:nvSpPr>
        <p:spPr bwMode="auto">
          <a:xfrm>
            <a:off x="3906854" y="3129345"/>
            <a:ext cx="10472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45"/>
          <p:cNvSpPr/>
          <p:nvPr/>
        </p:nvSpPr>
        <p:spPr bwMode="auto">
          <a:xfrm>
            <a:off x="4011571" y="2679062"/>
            <a:ext cx="20943" cy="20943"/>
          </a:xfrm>
          <a:custGeom>
            <a:avLst/>
            <a:gdLst>
              <a:gd name="T0" fmla="*/ 0 w 2"/>
              <a:gd name="T1" fmla="*/ 1 h 2"/>
              <a:gd name="T2" fmla="*/ 2 w 2"/>
              <a:gd name="T3" fmla="*/ 2 h 2"/>
              <a:gd name="T4" fmla="*/ 2 w 2"/>
              <a:gd name="T5" fmla="*/ 0 h 2"/>
              <a:gd name="T6" fmla="*/ 0 w 2"/>
              <a:gd name="T7" fmla="*/ 0 h 2"/>
              <a:gd name="T8" fmla="*/ 0 w 2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1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46"/>
          <p:cNvSpPr/>
          <p:nvPr/>
        </p:nvSpPr>
        <p:spPr bwMode="auto">
          <a:xfrm>
            <a:off x="4011571" y="2658118"/>
            <a:ext cx="31415" cy="20943"/>
          </a:xfrm>
          <a:custGeom>
            <a:avLst/>
            <a:gdLst>
              <a:gd name="T0" fmla="*/ 0 w 3"/>
              <a:gd name="T1" fmla="*/ 2 h 2"/>
              <a:gd name="T2" fmla="*/ 2 w 3"/>
              <a:gd name="T3" fmla="*/ 2 h 2"/>
              <a:gd name="T4" fmla="*/ 3 w 3"/>
              <a:gd name="T5" fmla="*/ 1 h 2"/>
              <a:gd name="T6" fmla="*/ 0 w 3"/>
              <a:gd name="T7" fmla="*/ 0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2" y="2"/>
                </a:lnTo>
                <a:lnTo>
                  <a:pt x="3" y="1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47"/>
          <p:cNvSpPr/>
          <p:nvPr/>
        </p:nvSpPr>
        <p:spPr bwMode="auto">
          <a:xfrm>
            <a:off x="3844024" y="2647646"/>
            <a:ext cx="125660" cy="418869"/>
          </a:xfrm>
          <a:custGeom>
            <a:avLst/>
            <a:gdLst>
              <a:gd name="T0" fmla="*/ 0 w 12"/>
              <a:gd name="T1" fmla="*/ 40 h 40"/>
              <a:gd name="T2" fmla="*/ 2 w 12"/>
              <a:gd name="T3" fmla="*/ 40 h 40"/>
              <a:gd name="T4" fmla="*/ 3 w 12"/>
              <a:gd name="T5" fmla="*/ 40 h 40"/>
              <a:gd name="T6" fmla="*/ 12 w 12"/>
              <a:gd name="T7" fmla="*/ 0 h 40"/>
              <a:gd name="T8" fmla="*/ 10 w 12"/>
              <a:gd name="T9" fmla="*/ 0 h 40"/>
              <a:gd name="T10" fmla="*/ 0 w 12"/>
              <a:gd name="T1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0">
                <a:moveTo>
                  <a:pt x="0" y="40"/>
                </a:moveTo>
                <a:lnTo>
                  <a:pt x="2" y="40"/>
                </a:lnTo>
                <a:lnTo>
                  <a:pt x="3" y="40"/>
                </a:lnTo>
                <a:lnTo>
                  <a:pt x="12" y="0"/>
                </a:lnTo>
                <a:lnTo>
                  <a:pt x="10" y="0"/>
                </a:lnTo>
                <a:lnTo>
                  <a:pt x="0" y="40"/>
                </a:lnTo>
                <a:close/>
              </a:path>
            </a:pathLst>
          </a:custGeom>
          <a:solidFill>
            <a:srgbClr val="F4B4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48"/>
          <p:cNvSpPr/>
          <p:nvPr/>
        </p:nvSpPr>
        <p:spPr bwMode="auto">
          <a:xfrm>
            <a:off x="3854495" y="3066515"/>
            <a:ext cx="10472" cy="31415"/>
          </a:xfrm>
          <a:custGeom>
            <a:avLst/>
            <a:gdLst>
              <a:gd name="T0" fmla="*/ 0 w 1"/>
              <a:gd name="T1" fmla="*/ 0 h 3"/>
              <a:gd name="T2" fmla="*/ 0 w 1"/>
              <a:gd name="T3" fmla="*/ 3 h 3"/>
              <a:gd name="T4" fmla="*/ 1 w 1"/>
              <a:gd name="T5" fmla="*/ 0 h 3"/>
              <a:gd name="T6" fmla="*/ 0 w 1"/>
              <a:gd name="T7" fmla="*/ 0 h 3"/>
              <a:gd name="T8" fmla="*/ 0 w 1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">
                <a:moveTo>
                  <a:pt x="0" y="0"/>
                </a:moveTo>
                <a:lnTo>
                  <a:pt x="0" y="3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49"/>
          <p:cNvSpPr/>
          <p:nvPr/>
        </p:nvSpPr>
        <p:spPr bwMode="auto">
          <a:xfrm>
            <a:off x="3844024" y="3087458"/>
            <a:ext cx="10472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50"/>
          <p:cNvSpPr/>
          <p:nvPr/>
        </p:nvSpPr>
        <p:spPr bwMode="auto">
          <a:xfrm>
            <a:off x="3948741" y="2637175"/>
            <a:ext cx="31415" cy="10472"/>
          </a:xfrm>
          <a:custGeom>
            <a:avLst/>
            <a:gdLst>
              <a:gd name="T0" fmla="*/ 0 w 3"/>
              <a:gd name="T1" fmla="*/ 1 h 1"/>
              <a:gd name="T2" fmla="*/ 2 w 3"/>
              <a:gd name="T3" fmla="*/ 1 h 1"/>
              <a:gd name="T4" fmla="*/ 3 w 3"/>
              <a:gd name="T5" fmla="*/ 0 h 1"/>
              <a:gd name="T6" fmla="*/ 0 w 3"/>
              <a:gd name="T7" fmla="*/ 0 h 1"/>
              <a:gd name="T8" fmla="*/ 0 w 3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0" y="1"/>
                </a:moveTo>
                <a:lnTo>
                  <a:pt x="2" y="1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51"/>
          <p:cNvSpPr/>
          <p:nvPr/>
        </p:nvSpPr>
        <p:spPr bwMode="auto">
          <a:xfrm>
            <a:off x="3948741" y="2616231"/>
            <a:ext cx="31415" cy="20943"/>
          </a:xfrm>
          <a:custGeom>
            <a:avLst/>
            <a:gdLst>
              <a:gd name="T0" fmla="*/ 0 w 3"/>
              <a:gd name="T1" fmla="*/ 2 h 2"/>
              <a:gd name="T2" fmla="*/ 3 w 3"/>
              <a:gd name="T3" fmla="*/ 2 h 2"/>
              <a:gd name="T4" fmla="*/ 3 w 3"/>
              <a:gd name="T5" fmla="*/ 1 h 2"/>
              <a:gd name="T6" fmla="*/ 1 w 3"/>
              <a:gd name="T7" fmla="*/ 0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3" y="2"/>
                </a:lnTo>
                <a:lnTo>
                  <a:pt x="3" y="1"/>
                </a:lnTo>
                <a:lnTo>
                  <a:pt x="1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52"/>
          <p:cNvSpPr/>
          <p:nvPr/>
        </p:nvSpPr>
        <p:spPr bwMode="auto">
          <a:xfrm>
            <a:off x="3823080" y="2647646"/>
            <a:ext cx="73302" cy="429340"/>
          </a:xfrm>
          <a:custGeom>
            <a:avLst/>
            <a:gdLst>
              <a:gd name="T0" fmla="*/ 5 w 7"/>
              <a:gd name="T1" fmla="*/ 41 h 41"/>
              <a:gd name="T2" fmla="*/ 7 w 7"/>
              <a:gd name="T3" fmla="*/ 41 h 41"/>
              <a:gd name="T4" fmla="*/ 7 w 7"/>
              <a:gd name="T5" fmla="*/ 41 h 41"/>
              <a:gd name="T6" fmla="*/ 2 w 7"/>
              <a:gd name="T7" fmla="*/ 0 h 41"/>
              <a:gd name="T8" fmla="*/ 0 w 7"/>
              <a:gd name="T9" fmla="*/ 0 h 41"/>
              <a:gd name="T10" fmla="*/ 5 w 7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1">
                <a:moveTo>
                  <a:pt x="5" y="41"/>
                </a:moveTo>
                <a:lnTo>
                  <a:pt x="7" y="41"/>
                </a:lnTo>
                <a:lnTo>
                  <a:pt x="7" y="41"/>
                </a:lnTo>
                <a:lnTo>
                  <a:pt x="2" y="0"/>
                </a:lnTo>
                <a:lnTo>
                  <a:pt x="0" y="0"/>
                </a:lnTo>
                <a:lnTo>
                  <a:pt x="5" y="41"/>
                </a:lnTo>
                <a:close/>
              </a:path>
            </a:pathLst>
          </a:custGeom>
          <a:solidFill>
            <a:srgbClr val="F485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53"/>
          <p:cNvSpPr/>
          <p:nvPr/>
        </p:nvSpPr>
        <p:spPr bwMode="auto">
          <a:xfrm>
            <a:off x="3875439" y="3076987"/>
            <a:ext cx="20943" cy="31415"/>
          </a:xfrm>
          <a:custGeom>
            <a:avLst/>
            <a:gdLst>
              <a:gd name="T0" fmla="*/ 0 w 2"/>
              <a:gd name="T1" fmla="*/ 0 h 3"/>
              <a:gd name="T2" fmla="*/ 1 w 2"/>
              <a:gd name="T3" fmla="*/ 3 h 3"/>
              <a:gd name="T4" fmla="*/ 2 w 2"/>
              <a:gd name="T5" fmla="*/ 0 h 3"/>
              <a:gd name="T6" fmla="*/ 0 w 2"/>
              <a:gd name="T7" fmla="*/ 0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1" y="3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54"/>
          <p:cNvSpPr/>
          <p:nvPr/>
        </p:nvSpPr>
        <p:spPr bwMode="auto">
          <a:xfrm>
            <a:off x="3885911" y="3097930"/>
            <a:ext cx="0" cy="10472"/>
          </a:xfrm>
          <a:custGeom>
            <a:avLst/>
            <a:gdLst>
              <a:gd name="T0" fmla="*/ 0 h 1"/>
              <a:gd name="T1" fmla="*/ 0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55"/>
          <p:cNvSpPr/>
          <p:nvPr/>
        </p:nvSpPr>
        <p:spPr bwMode="auto">
          <a:xfrm>
            <a:off x="3812609" y="2637175"/>
            <a:ext cx="31415" cy="10472"/>
          </a:xfrm>
          <a:custGeom>
            <a:avLst/>
            <a:gdLst>
              <a:gd name="T0" fmla="*/ 1 w 3"/>
              <a:gd name="T1" fmla="*/ 1 h 1"/>
              <a:gd name="T2" fmla="*/ 3 w 3"/>
              <a:gd name="T3" fmla="*/ 1 h 1"/>
              <a:gd name="T4" fmla="*/ 3 w 3"/>
              <a:gd name="T5" fmla="*/ 0 h 1"/>
              <a:gd name="T6" fmla="*/ 0 w 3"/>
              <a:gd name="T7" fmla="*/ 0 h 1"/>
              <a:gd name="T8" fmla="*/ 1 w 3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1" y="1"/>
                </a:move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lnTo>
                  <a:pt x="1" y="1"/>
                </a:lnTo>
                <a:close/>
              </a:path>
            </a:pathLst>
          </a:custGeom>
          <a:solidFill>
            <a:srgbClr val="3B4C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56"/>
          <p:cNvSpPr/>
          <p:nvPr/>
        </p:nvSpPr>
        <p:spPr bwMode="auto">
          <a:xfrm>
            <a:off x="3812609" y="2616231"/>
            <a:ext cx="31415" cy="20943"/>
          </a:xfrm>
          <a:custGeom>
            <a:avLst/>
            <a:gdLst>
              <a:gd name="T0" fmla="*/ 0 w 3"/>
              <a:gd name="T1" fmla="*/ 2 h 2"/>
              <a:gd name="T2" fmla="*/ 3 w 3"/>
              <a:gd name="T3" fmla="*/ 2 h 2"/>
              <a:gd name="T4" fmla="*/ 2 w 3"/>
              <a:gd name="T5" fmla="*/ 0 h 2"/>
              <a:gd name="T6" fmla="*/ 0 w 3"/>
              <a:gd name="T7" fmla="*/ 1 h 2"/>
              <a:gd name="T8" fmla="*/ 0 w 3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3" y="2"/>
                </a:lnTo>
                <a:lnTo>
                  <a:pt x="2" y="0"/>
                </a:lnTo>
                <a:lnTo>
                  <a:pt x="0" y="1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57"/>
          <p:cNvSpPr/>
          <p:nvPr/>
        </p:nvSpPr>
        <p:spPr bwMode="auto">
          <a:xfrm>
            <a:off x="3802137" y="2888496"/>
            <a:ext cx="209434" cy="439812"/>
          </a:xfrm>
          <a:custGeom>
            <a:avLst/>
            <a:gdLst>
              <a:gd name="T0" fmla="*/ 113 w 113"/>
              <a:gd name="T1" fmla="*/ 229 h 237"/>
              <a:gd name="T2" fmla="*/ 0 w 113"/>
              <a:gd name="T3" fmla="*/ 229 h 237"/>
              <a:gd name="T4" fmla="*/ 0 w 113"/>
              <a:gd name="T5" fmla="*/ 0 h 237"/>
              <a:gd name="T6" fmla="*/ 56 w 113"/>
              <a:gd name="T7" fmla="*/ 7 h 237"/>
              <a:gd name="T8" fmla="*/ 113 w 113"/>
              <a:gd name="T9" fmla="*/ 0 h 237"/>
              <a:gd name="T10" fmla="*/ 113 w 113"/>
              <a:gd name="T11" fmla="*/ 2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237">
                <a:moveTo>
                  <a:pt x="113" y="229"/>
                </a:moveTo>
                <a:cubicBezTo>
                  <a:pt x="71" y="237"/>
                  <a:pt x="42" y="237"/>
                  <a:pt x="0" y="229"/>
                </a:cubicBezTo>
                <a:cubicBezTo>
                  <a:pt x="0" y="153"/>
                  <a:pt x="0" y="76"/>
                  <a:pt x="0" y="0"/>
                </a:cubicBezTo>
                <a:cubicBezTo>
                  <a:pt x="22" y="5"/>
                  <a:pt x="34" y="7"/>
                  <a:pt x="56" y="7"/>
                </a:cubicBezTo>
                <a:cubicBezTo>
                  <a:pt x="79" y="7"/>
                  <a:pt x="90" y="5"/>
                  <a:pt x="113" y="0"/>
                </a:cubicBezTo>
                <a:cubicBezTo>
                  <a:pt x="113" y="76"/>
                  <a:pt x="113" y="153"/>
                  <a:pt x="113" y="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58"/>
          <p:cNvSpPr/>
          <p:nvPr/>
        </p:nvSpPr>
        <p:spPr bwMode="auto">
          <a:xfrm>
            <a:off x="3823080" y="2898968"/>
            <a:ext cx="146604" cy="418869"/>
          </a:xfrm>
          <a:custGeom>
            <a:avLst/>
            <a:gdLst>
              <a:gd name="T0" fmla="*/ 76 w 76"/>
              <a:gd name="T1" fmla="*/ 2 h 233"/>
              <a:gd name="T2" fmla="*/ 42 w 76"/>
              <a:gd name="T3" fmla="*/ 4 h 233"/>
              <a:gd name="T4" fmla="*/ 0 w 76"/>
              <a:gd name="T5" fmla="*/ 0 h 233"/>
              <a:gd name="T6" fmla="*/ 0 w 76"/>
              <a:gd name="T7" fmla="*/ 228 h 233"/>
              <a:gd name="T8" fmla="*/ 76 w 76"/>
              <a:gd name="T9" fmla="*/ 230 h 233"/>
              <a:gd name="T10" fmla="*/ 76 w 76"/>
              <a:gd name="T11" fmla="*/ 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233">
                <a:moveTo>
                  <a:pt x="76" y="2"/>
                </a:moveTo>
                <a:cubicBezTo>
                  <a:pt x="66" y="3"/>
                  <a:pt x="56" y="4"/>
                  <a:pt x="42" y="4"/>
                </a:cubicBezTo>
                <a:cubicBezTo>
                  <a:pt x="25" y="4"/>
                  <a:pt x="14" y="3"/>
                  <a:pt x="0" y="0"/>
                </a:cubicBezTo>
                <a:cubicBezTo>
                  <a:pt x="0" y="228"/>
                  <a:pt x="0" y="228"/>
                  <a:pt x="0" y="228"/>
                </a:cubicBezTo>
                <a:cubicBezTo>
                  <a:pt x="28" y="233"/>
                  <a:pt x="50" y="233"/>
                  <a:pt x="76" y="230"/>
                </a:cubicBezTo>
                <a:lnTo>
                  <a:pt x="76" y="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9"/>
          <p:cNvSpPr/>
          <p:nvPr/>
        </p:nvSpPr>
        <p:spPr bwMode="auto">
          <a:xfrm>
            <a:off x="4943553" y="3139817"/>
            <a:ext cx="10472" cy="31415"/>
          </a:xfrm>
          <a:custGeom>
            <a:avLst/>
            <a:gdLst>
              <a:gd name="T0" fmla="*/ 3 w 6"/>
              <a:gd name="T1" fmla="*/ 0 h 16"/>
              <a:gd name="T2" fmla="*/ 3 w 6"/>
              <a:gd name="T3" fmla="*/ 9 h 16"/>
              <a:gd name="T4" fmla="*/ 0 w 6"/>
              <a:gd name="T5" fmla="*/ 9 h 16"/>
              <a:gd name="T6" fmla="*/ 3 w 6"/>
              <a:gd name="T7" fmla="*/ 16 h 16"/>
              <a:gd name="T8" fmla="*/ 6 w 6"/>
              <a:gd name="T9" fmla="*/ 10 h 16"/>
              <a:gd name="T10" fmla="*/ 6 w 6"/>
              <a:gd name="T11" fmla="*/ 6 h 16"/>
              <a:gd name="T12" fmla="*/ 3 w 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6">
                <a:moveTo>
                  <a:pt x="3" y="0"/>
                </a:moveTo>
                <a:cubicBezTo>
                  <a:pt x="3" y="9"/>
                  <a:pt x="3" y="9"/>
                  <a:pt x="3" y="9"/>
                </a:cubicBezTo>
                <a:cubicBezTo>
                  <a:pt x="0" y="9"/>
                  <a:pt x="0" y="9"/>
                  <a:pt x="0" y="9"/>
                </a:cubicBezTo>
                <a:cubicBezTo>
                  <a:pt x="3" y="16"/>
                  <a:pt x="3" y="16"/>
                  <a:pt x="3" y="16"/>
                </a:cubicBezTo>
                <a:cubicBezTo>
                  <a:pt x="5" y="15"/>
                  <a:pt x="6" y="13"/>
                  <a:pt x="6" y="10"/>
                </a:cubicBezTo>
                <a:cubicBezTo>
                  <a:pt x="6" y="6"/>
                  <a:pt x="6" y="6"/>
                  <a:pt x="6" y="6"/>
                </a:cubicBezTo>
                <a:cubicBezTo>
                  <a:pt x="6" y="3"/>
                  <a:pt x="5" y="1"/>
                  <a:pt x="3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60"/>
          <p:cNvSpPr/>
          <p:nvPr/>
        </p:nvSpPr>
        <p:spPr bwMode="auto">
          <a:xfrm>
            <a:off x="4063930" y="3139817"/>
            <a:ext cx="890095" cy="31415"/>
          </a:xfrm>
          <a:custGeom>
            <a:avLst/>
            <a:gdLst>
              <a:gd name="T0" fmla="*/ 1 w 481"/>
              <a:gd name="T1" fmla="*/ 0 h 16"/>
              <a:gd name="T2" fmla="*/ 0 w 481"/>
              <a:gd name="T3" fmla="*/ 4 h 16"/>
              <a:gd name="T4" fmla="*/ 0 w 481"/>
              <a:gd name="T5" fmla="*/ 8 h 16"/>
              <a:gd name="T6" fmla="*/ 8 w 481"/>
              <a:gd name="T7" fmla="*/ 16 h 16"/>
              <a:gd name="T8" fmla="*/ 476 w 481"/>
              <a:gd name="T9" fmla="*/ 16 h 16"/>
              <a:gd name="T10" fmla="*/ 481 w 481"/>
              <a:gd name="T11" fmla="*/ 14 h 16"/>
              <a:gd name="T12" fmla="*/ 478 w 481"/>
              <a:gd name="T13" fmla="*/ 7 h 16"/>
              <a:gd name="T14" fmla="*/ 193 w 481"/>
              <a:gd name="T15" fmla="*/ 8 h 16"/>
              <a:gd name="T16" fmla="*/ 193 w 481"/>
              <a:gd name="T17" fmla="*/ 8 h 16"/>
              <a:gd name="T18" fmla="*/ 1 w 481"/>
              <a:gd name="T19" fmla="*/ 9 h 16"/>
              <a:gd name="T20" fmla="*/ 1 w 481"/>
              <a:gd name="T2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16">
                <a:moveTo>
                  <a:pt x="1" y="0"/>
                </a:moveTo>
                <a:cubicBezTo>
                  <a:pt x="0" y="1"/>
                  <a:pt x="0" y="3"/>
                  <a:pt x="0" y="4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4" y="16"/>
                  <a:pt x="8" y="16"/>
                </a:cubicBezTo>
                <a:cubicBezTo>
                  <a:pt x="476" y="16"/>
                  <a:pt x="476" y="16"/>
                  <a:pt x="476" y="16"/>
                </a:cubicBezTo>
                <a:cubicBezTo>
                  <a:pt x="478" y="16"/>
                  <a:pt x="479" y="15"/>
                  <a:pt x="481" y="14"/>
                </a:cubicBezTo>
                <a:cubicBezTo>
                  <a:pt x="478" y="7"/>
                  <a:pt x="478" y="7"/>
                  <a:pt x="478" y="7"/>
                </a:cubicBezTo>
                <a:cubicBezTo>
                  <a:pt x="193" y="8"/>
                  <a:pt x="193" y="8"/>
                  <a:pt x="193" y="8"/>
                </a:cubicBezTo>
                <a:cubicBezTo>
                  <a:pt x="193" y="8"/>
                  <a:pt x="193" y="8"/>
                  <a:pt x="193" y="8"/>
                </a:cubicBezTo>
                <a:cubicBezTo>
                  <a:pt x="1" y="9"/>
                  <a:pt x="1" y="9"/>
                  <a:pt x="1" y="9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9DA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61"/>
          <p:cNvSpPr/>
          <p:nvPr/>
        </p:nvSpPr>
        <p:spPr bwMode="auto">
          <a:xfrm>
            <a:off x="4074401" y="2490571"/>
            <a:ext cx="858680" cy="261793"/>
          </a:xfrm>
          <a:custGeom>
            <a:avLst/>
            <a:gdLst>
              <a:gd name="T0" fmla="*/ 463 w 469"/>
              <a:gd name="T1" fmla="*/ 125 h 142"/>
              <a:gd name="T2" fmla="*/ 457 w 469"/>
              <a:gd name="T3" fmla="*/ 125 h 142"/>
              <a:gd name="T4" fmla="*/ 460 w 469"/>
              <a:gd name="T5" fmla="*/ 125 h 142"/>
              <a:gd name="T6" fmla="*/ 457 w 469"/>
              <a:gd name="T7" fmla="*/ 125 h 142"/>
              <a:gd name="T8" fmla="*/ 457 w 469"/>
              <a:gd name="T9" fmla="*/ 125 h 142"/>
              <a:gd name="T10" fmla="*/ 460 w 469"/>
              <a:gd name="T11" fmla="*/ 125 h 142"/>
              <a:gd name="T12" fmla="*/ 457 w 469"/>
              <a:gd name="T13" fmla="*/ 125 h 142"/>
              <a:gd name="T14" fmla="*/ 457 w 469"/>
              <a:gd name="T15" fmla="*/ 125 h 142"/>
              <a:gd name="T16" fmla="*/ 454 w 469"/>
              <a:gd name="T17" fmla="*/ 128 h 142"/>
              <a:gd name="T18" fmla="*/ 15 w 469"/>
              <a:gd name="T19" fmla="*/ 130 h 142"/>
              <a:gd name="T20" fmla="*/ 15 w 469"/>
              <a:gd name="T21" fmla="*/ 130 h 142"/>
              <a:gd name="T22" fmla="*/ 15 w 469"/>
              <a:gd name="T23" fmla="*/ 130 h 142"/>
              <a:gd name="T24" fmla="*/ 13 w 469"/>
              <a:gd name="T25" fmla="*/ 128 h 142"/>
              <a:gd name="T26" fmla="*/ 12 w 469"/>
              <a:gd name="T27" fmla="*/ 17 h 142"/>
              <a:gd name="T28" fmla="*/ 12 w 469"/>
              <a:gd name="T29" fmla="*/ 17 h 142"/>
              <a:gd name="T30" fmla="*/ 12 w 469"/>
              <a:gd name="T31" fmla="*/ 17 h 142"/>
              <a:gd name="T32" fmla="*/ 7 w 469"/>
              <a:gd name="T33" fmla="*/ 17 h 142"/>
              <a:gd name="T34" fmla="*/ 12 w 469"/>
              <a:gd name="T35" fmla="*/ 17 h 142"/>
              <a:gd name="T36" fmla="*/ 12 w 469"/>
              <a:gd name="T37" fmla="*/ 17 h 142"/>
              <a:gd name="T38" fmla="*/ 7 w 469"/>
              <a:gd name="T39" fmla="*/ 17 h 142"/>
              <a:gd name="T40" fmla="*/ 12 w 469"/>
              <a:gd name="T41" fmla="*/ 17 h 142"/>
              <a:gd name="T42" fmla="*/ 15 w 469"/>
              <a:gd name="T43" fmla="*/ 14 h 142"/>
              <a:gd name="T44" fmla="*/ 453 w 469"/>
              <a:gd name="T45" fmla="*/ 12 h 142"/>
              <a:gd name="T46" fmla="*/ 453 w 469"/>
              <a:gd name="T47" fmla="*/ 12 h 142"/>
              <a:gd name="T48" fmla="*/ 453 w 469"/>
              <a:gd name="T49" fmla="*/ 12 h 142"/>
              <a:gd name="T50" fmla="*/ 453 w 469"/>
              <a:gd name="T51" fmla="*/ 12 h 142"/>
              <a:gd name="T52" fmla="*/ 453 w 469"/>
              <a:gd name="T53" fmla="*/ 12 h 142"/>
              <a:gd name="T54" fmla="*/ 453 w 469"/>
              <a:gd name="T55" fmla="*/ 12 h 142"/>
              <a:gd name="T56" fmla="*/ 456 w 469"/>
              <a:gd name="T57" fmla="*/ 14 h 142"/>
              <a:gd name="T58" fmla="*/ 457 w 469"/>
              <a:gd name="T59" fmla="*/ 125 h 142"/>
              <a:gd name="T60" fmla="*/ 457 w 469"/>
              <a:gd name="T61" fmla="*/ 125 h 142"/>
              <a:gd name="T62" fmla="*/ 463 w 469"/>
              <a:gd name="T63" fmla="*/ 125 h 142"/>
              <a:gd name="T64" fmla="*/ 469 w 469"/>
              <a:gd name="T65" fmla="*/ 125 h 142"/>
              <a:gd name="T66" fmla="*/ 468 w 469"/>
              <a:gd name="T67" fmla="*/ 14 h 142"/>
              <a:gd name="T68" fmla="*/ 453 w 469"/>
              <a:gd name="T69" fmla="*/ 0 h 142"/>
              <a:gd name="T70" fmla="*/ 453 w 469"/>
              <a:gd name="T71" fmla="*/ 0 h 142"/>
              <a:gd name="T72" fmla="*/ 15 w 469"/>
              <a:gd name="T73" fmla="*/ 2 h 142"/>
              <a:gd name="T74" fmla="*/ 0 w 469"/>
              <a:gd name="T75" fmla="*/ 17 h 142"/>
              <a:gd name="T76" fmla="*/ 0 w 469"/>
              <a:gd name="T77" fmla="*/ 17 h 142"/>
              <a:gd name="T78" fmla="*/ 0 w 469"/>
              <a:gd name="T79" fmla="*/ 17 h 142"/>
              <a:gd name="T80" fmla="*/ 1 w 469"/>
              <a:gd name="T81" fmla="*/ 128 h 142"/>
              <a:gd name="T82" fmla="*/ 15 w 469"/>
              <a:gd name="T83" fmla="*/ 142 h 142"/>
              <a:gd name="T84" fmla="*/ 15 w 469"/>
              <a:gd name="T85" fmla="*/ 142 h 142"/>
              <a:gd name="T86" fmla="*/ 15 w 469"/>
              <a:gd name="T87" fmla="*/ 142 h 142"/>
              <a:gd name="T88" fmla="*/ 454 w 469"/>
              <a:gd name="T89" fmla="*/ 140 h 142"/>
              <a:gd name="T90" fmla="*/ 469 w 469"/>
              <a:gd name="T91" fmla="*/ 125 h 142"/>
              <a:gd name="T92" fmla="*/ 465 w 469"/>
              <a:gd name="T93" fmla="*/ 125 h 142"/>
              <a:gd name="T94" fmla="*/ 469 w 469"/>
              <a:gd name="T95" fmla="*/ 125 h 142"/>
              <a:gd name="T96" fmla="*/ 469 w 469"/>
              <a:gd name="T97" fmla="*/ 125 h 142"/>
              <a:gd name="T98" fmla="*/ 465 w 469"/>
              <a:gd name="T99" fmla="*/ 125 h 142"/>
              <a:gd name="T100" fmla="*/ 469 w 469"/>
              <a:gd name="T101" fmla="*/ 125 h 142"/>
              <a:gd name="T102" fmla="*/ 469 w 469"/>
              <a:gd name="T103" fmla="*/ 125 h 142"/>
              <a:gd name="T104" fmla="*/ 469 w 469"/>
              <a:gd name="T105" fmla="*/ 125 h 142"/>
              <a:gd name="T106" fmla="*/ 463 w 469"/>
              <a:gd name="T107" fmla="*/ 1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9" h="142">
                <a:moveTo>
                  <a:pt x="463" y="125"/>
                </a:moveTo>
                <a:cubicBezTo>
                  <a:pt x="457" y="125"/>
                  <a:pt x="457" y="125"/>
                  <a:pt x="457" y="125"/>
                </a:cubicBezTo>
                <a:cubicBezTo>
                  <a:pt x="460" y="125"/>
                  <a:pt x="460" y="125"/>
                  <a:pt x="460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60" y="125"/>
                  <a:pt x="460" y="125"/>
                  <a:pt x="460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7"/>
                  <a:pt x="456" y="128"/>
                  <a:pt x="454" y="128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5" y="130"/>
                  <a:pt x="15" y="130"/>
                  <a:pt x="15" y="130"/>
                </a:cubicBezTo>
                <a:cubicBezTo>
                  <a:pt x="14" y="130"/>
                  <a:pt x="13" y="129"/>
                  <a:pt x="13" y="12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4"/>
                  <a:pt x="15" y="14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3" y="12"/>
                  <a:pt x="453" y="12"/>
                  <a:pt x="453" y="12"/>
                </a:cubicBezTo>
                <a:cubicBezTo>
                  <a:pt x="455" y="12"/>
                  <a:pt x="456" y="13"/>
                  <a:pt x="456" y="14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57" y="125"/>
                  <a:pt x="457" y="125"/>
                  <a:pt x="457" y="125"/>
                </a:cubicBezTo>
                <a:cubicBezTo>
                  <a:pt x="463" y="125"/>
                  <a:pt x="463" y="125"/>
                  <a:pt x="463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8" y="14"/>
                  <a:pt x="468" y="14"/>
                  <a:pt x="468" y="14"/>
                </a:cubicBezTo>
                <a:cubicBezTo>
                  <a:pt x="468" y="6"/>
                  <a:pt x="461" y="0"/>
                  <a:pt x="4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15" y="2"/>
                  <a:pt x="15" y="2"/>
                  <a:pt x="15" y="2"/>
                </a:cubicBezTo>
                <a:cubicBezTo>
                  <a:pt x="7" y="2"/>
                  <a:pt x="0" y="9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8"/>
                  <a:pt x="1" y="128"/>
                  <a:pt x="1" y="128"/>
                </a:cubicBezTo>
                <a:cubicBezTo>
                  <a:pt x="1" y="136"/>
                  <a:pt x="7" y="142"/>
                  <a:pt x="15" y="142"/>
                </a:cubicBezTo>
                <a:cubicBezTo>
                  <a:pt x="15" y="142"/>
                  <a:pt x="15" y="142"/>
                  <a:pt x="15" y="142"/>
                </a:cubicBezTo>
                <a:cubicBezTo>
                  <a:pt x="15" y="142"/>
                  <a:pt x="15" y="142"/>
                  <a:pt x="15" y="142"/>
                </a:cubicBezTo>
                <a:cubicBezTo>
                  <a:pt x="454" y="140"/>
                  <a:pt x="454" y="140"/>
                  <a:pt x="454" y="140"/>
                </a:cubicBezTo>
                <a:cubicBezTo>
                  <a:pt x="462" y="140"/>
                  <a:pt x="469" y="133"/>
                  <a:pt x="469" y="125"/>
                </a:cubicBezTo>
                <a:cubicBezTo>
                  <a:pt x="465" y="125"/>
                  <a:pt x="465" y="125"/>
                  <a:pt x="465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5" y="125"/>
                  <a:pt x="465" y="125"/>
                  <a:pt x="465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9" y="125"/>
                  <a:pt x="469" y="125"/>
                  <a:pt x="469" y="125"/>
                </a:cubicBezTo>
                <a:cubicBezTo>
                  <a:pt x="463" y="125"/>
                  <a:pt x="463" y="125"/>
                  <a:pt x="463" y="125"/>
                </a:cubicBezTo>
              </a:path>
            </a:pathLst>
          </a:custGeom>
          <a:solidFill>
            <a:srgbClr val="1B1C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62"/>
          <p:cNvSpPr/>
          <p:nvPr/>
        </p:nvSpPr>
        <p:spPr bwMode="auto">
          <a:xfrm>
            <a:off x="4105816" y="2480099"/>
            <a:ext cx="795849" cy="52359"/>
          </a:xfrm>
          <a:custGeom>
            <a:avLst/>
            <a:gdLst>
              <a:gd name="T0" fmla="*/ 76 w 76"/>
              <a:gd name="T1" fmla="*/ 4 h 5"/>
              <a:gd name="T2" fmla="*/ 0 w 76"/>
              <a:gd name="T3" fmla="*/ 5 h 5"/>
              <a:gd name="T4" fmla="*/ 0 w 76"/>
              <a:gd name="T5" fmla="*/ 0 h 5"/>
              <a:gd name="T6" fmla="*/ 76 w 76"/>
              <a:gd name="T7" fmla="*/ 0 h 5"/>
              <a:gd name="T8" fmla="*/ 76 w 76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">
                <a:moveTo>
                  <a:pt x="76" y="4"/>
                </a:moveTo>
                <a:lnTo>
                  <a:pt x="0" y="5"/>
                </a:lnTo>
                <a:lnTo>
                  <a:pt x="0" y="0"/>
                </a:lnTo>
                <a:lnTo>
                  <a:pt x="76" y="0"/>
                </a:lnTo>
                <a:lnTo>
                  <a:pt x="76" y="4"/>
                </a:lnTo>
                <a:close/>
              </a:path>
            </a:pathLst>
          </a:cu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63"/>
          <p:cNvSpPr/>
          <p:nvPr/>
        </p:nvSpPr>
        <p:spPr bwMode="auto">
          <a:xfrm>
            <a:off x="4063930" y="2605760"/>
            <a:ext cx="890095" cy="555001"/>
          </a:xfrm>
          <a:custGeom>
            <a:avLst/>
            <a:gdLst>
              <a:gd name="T0" fmla="*/ 85 w 85"/>
              <a:gd name="T1" fmla="*/ 53 h 53"/>
              <a:gd name="T2" fmla="*/ 1 w 85"/>
              <a:gd name="T3" fmla="*/ 53 h 53"/>
              <a:gd name="T4" fmla="*/ 0 w 85"/>
              <a:gd name="T5" fmla="*/ 0 h 53"/>
              <a:gd name="T6" fmla="*/ 85 w 85"/>
              <a:gd name="T7" fmla="*/ 0 h 53"/>
              <a:gd name="T8" fmla="*/ 85 w 8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53">
                <a:moveTo>
                  <a:pt x="85" y="53"/>
                </a:moveTo>
                <a:lnTo>
                  <a:pt x="1" y="53"/>
                </a:lnTo>
                <a:lnTo>
                  <a:pt x="0" y="0"/>
                </a:lnTo>
                <a:lnTo>
                  <a:pt x="85" y="0"/>
                </a:lnTo>
                <a:lnTo>
                  <a:pt x="85" y="53"/>
                </a:lnTo>
                <a:close/>
              </a:path>
            </a:pathLst>
          </a:custGeom>
          <a:solidFill>
            <a:srgbClr val="DBDE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64"/>
          <p:cNvSpPr/>
          <p:nvPr/>
        </p:nvSpPr>
        <p:spPr bwMode="auto">
          <a:xfrm>
            <a:off x="4063930" y="2605760"/>
            <a:ext cx="890095" cy="555001"/>
          </a:xfrm>
          <a:custGeom>
            <a:avLst/>
            <a:gdLst>
              <a:gd name="T0" fmla="*/ 85 w 85"/>
              <a:gd name="T1" fmla="*/ 53 h 53"/>
              <a:gd name="T2" fmla="*/ 1 w 85"/>
              <a:gd name="T3" fmla="*/ 53 h 53"/>
              <a:gd name="T4" fmla="*/ 0 w 85"/>
              <a:gd name="T5" fmla="*/ 0 h 53"/>
              <a:gd name="T6" fmla="*/ 85 w 85"/>
              <a:gd name="T7" fmla="*/ 0 h 53"/>
              <a:gd name="T8" fmla="*/ 85 w 8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53">
                <a:moveTo>
                  <a:pt x="85" y="53"/>
                </a:moveTo>
                <a:lnTo>
                  <a:pt x="1" y="53"/>
                </a:lnTo>
                <a:lnTo>
                  <a:pt x="0" y="0"/>
                </a:lnTo>
                <a:lnTo>
                  <a:pt x="85" y="0"/>
                </a:lnTo>
                <a:lnTo>
                  <a:pt x="85" y="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65"/>
          <p:cNvSpPr/>
          <p:nvPr/>
        </p:nvSpPr>
        <p:spPr bwMode="auto">
          <a:xfrm>
            <a:off x="4074401" y="3160760"/>
            <a:ext cx="345566" cy="0"/>
          </a:xfrm>
          <a:custGeom>
            <a:avLst/>
            <a:gdLst>
              <a:gd name="T0" fmla="*/ 33 w 33"/>
              <a:gd name="T1" fmla="*/ 0 w 33"/>
              <a:gd name="T2" fmla="*/ 33 w 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3">
                <a:moveTo>
                  <a:pt x="33" y="0"/>
                </a:move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val="A2A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66"/>
          <p:cNvSpPr/>
          <p:nvPr/>
        </p:nvSpPr>
        <p:spPr bwMode="auto">
          <a:xfrm>
            <a:off x="4074401" y="3160760"/>
            <a:ext cx="345566" cy="0"/>
          </a:xfrm>
          <a:custGeom>
            <a:avLst/>
            <a:gdLst>
              <a:gd name="T0" fmla="*/ 33 w 33"/>
              <a:gd name="T1" fmla="*/ 0 w 33"/>
              <a:gd name="T2" fmla="*/ 33 w 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3">
                <a:moveTo>
                  <a:pt x="33" y="0"/>
                </a:move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67"/>
          <p:cNvSpPr/>
          <p:nvPr/>
        </p:nvSpPr>
        <p:spPr bwMode="auto">
          <a:xfrm>
            <a:off x="4063930" y="2804722"/>
            <a:ext cx="356038" cy="356038"/>
          </a:xfrm>
          <a:custGeom>
            <a:avLst/>
            <a:gdLst>
              <a:gd name="T0" fmla="*/ 34 w 34"/>
              <a:gd name="T1" fmla="*/ 0 h 34"/>
              <a:gd name="T2" fmla="*/ 0 w 34"/>
              <a:gd name="T3" fmla="*/ 0 h 34"/>
              <a:gd name="T4" fmla="*/ 1 w 34"/>
              <a:gd name="T5" fmla="*/ 34 h 34"/>
              <a:gd name="T6" fmla="*/ 34 w 34"/>
              <a:gd name="T7" fmla="*/ 34 h 34"/>
              <a:gd name="T8" fmla="*/ 34 w 34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34" y="0"/>
                </a:moveTo>
                <a:lnTo>
                  <a:pt x="0" y="0"/>
                </a:lnTo>
                <a:lnTo>
                  <a:pt x="1" y="34"/>
                </a:lnTo>
                <a:lnTo>
                  <a:pt x="34" y="34"/>
                </a:lnTo>
                <a:lnTo>
                  <a:pt x="34" y="0"/>
                </a:lnTo>
                <a:close/>
              </a:path>
            </a:pathLst>
          </a:cu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68"/>
          <p:cNvSpPr/>
          <p:nvPr/>
        </p:nvSpPr>
        <p:spPr bwMode="auto">
          <a:xfrm>
            <a:off x="4063930" y="2804722"/>
            <a:ext cx="356038" cy="356038"/>
          </a:xfrm>
          <a:custGeom>
            <a:avLst/>
            <a:gdLst>
              <a:gd name="T0" fmla="*/ 34 w 34"/>
              <a:gd name="T1" fmla="*/ 0 h 34"/>
              <a:gd name="T2" fmla="*/ 0 w 34"/>
              <a:gd name="T3" fmla="*/ 0 h 34"/>
              <a:gd name="T4" fmla="*/ 1 w 34"/>
              <a:gd name="T5" fmla="*/ 34 h 34"/>
              <a:gd name="T6" fmla="*/ 34 w 34"/>
              <a:gd name="T7" fmla="*/ 34 h 34"/>
              <a:gd name="T8" fmla="*/ 34 w 34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34" y="0"/>
                </a:moveTo>
                <a:lnTo>
                  <a:pt x="0" y="0"/>
                </a:lnTo>
                <a:lnTo>
                  <a:pt x="1" y="34"/>
                </a:lnTo>
                <a:lnTo>
                  <a:pt x="34" y="34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169"/>
          <p:cNvSpPr/>
          <p:nvPr/>
        </p:nvSpPr>
        <p:spPr bwMode="auto">
          <a:xfrm>
            <a:off x="4084873" y="2815194"/>
            <a:ext cx="324623" cy="324623"/>
          </a:xfrm>
          <a:custGeom>
            <a:avLst/>
            <a:gdLst>
              <a:gd name="T0" fmla="*/ 173 w 173"/>
              <a:gd name="T1" fmla="*/ 163 h 173"/>
              <a:gd name="T2" fmla="*/ 164 w 173"/>
              <a:gd name="T3" fmla="*/ 172 h 173"/>
              <a:gd name="T4" fmla="*/ 10 w 173"/>
              <a:gd name="T5" fmla="*/ 173 h 173"/>
              <a:gd name="T6" fmla="*/ 1 w 173"/>
              <a:gd name="T7" fmla="*/ 164 h 173"/>
              <a:gd name="T8" fmla="*/ 0 w 173"/>
              <a:gd name="T9" fmla="*/ 10 h 173"/>
              <a:gd name="T10" fmla="*/ 9 w 173"/>
              <a:gd name="T11" fmla="*/ 1 h 173"/>
              <a:gd name="T12" fmla="*/ 163 w 173"/>
              <a:gd name="T13" fmla="*/ 0 h 173"/>
              <a:gd name="T14" fmla="*/ 172 w 173"/>
              <a:gd name="T15" fmla="*/ 9 h 173"/>
              <a:gd name="T16" fmla="*/ 173 w 173"/>
              <a:gd name="T1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3" y="163"/>
                </a:moveTo>
                <a:cubicBezTo>
                  <a:pt x="173" y="168"/>
                  <a:pt x="169" y="172"/>
                  <a:pt x="164" y="172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5" y="173"/>
                  <a:pt x="1" y="169"/>
                  <a:pt x="1" y="16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1"/>
                  <a:pt x="9" y="1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4"/>
                  <a:pt x="172" y="9"/>
                </a:cubicBezTo>
                <a:lnTo>
                  <a:pt x="173" y="163"/>
                </a:lnTo>
                <a:close/>
              </a:path>
            </a:pathLst>
          </a:cu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70"/>
          <p:cNvSpPr/>
          <p:nvPr/>
        </p:nvSpPr>
        <p:spPr bwMode="auto">
          <a:xfrm>
            <a:off x="4105816" y="2836137"/>
            <a:ext cx="272264" cy="282736"/>
          </a:xfrm>
          <a:custGeom>
            <a:avLst/>
            <a:gdLst>
              <a:gd name="T0" fmla="*/ 0 w 151"/>
              <a:gd name="T1" fmla="*/ 76 h 151"/>
              <a:gd name="T2" fmla="*/ 75 w 151"/>
              <a:gd name="T3" fmla="*/ 0 h 151"/>
              <a:gd name="T4" fmla="*/ 151 w 151"/>
              <a:gd name="T5" fmla="*/ 75 h 151"/>
              <a:gd name="T6" fmla="*/ 76 w 151"/>
              <a:gd name="T7" fmla="*/ 150 h 151"/>
              <a:gd name="T8" fmla="*/ 0 w 151"/>
              <a:gd name="T9" fmla="*/ 7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151">
                <a:moveTo>
                  <a:pt x="0" y="76"/>
                </a:moveTo>
                <a:cubicBezTo>
                  <a:pt x="0" y="34"/>
                  <a:pt x="34" y="0"/>
                  <a:pt x="75" y="0"/>
                </a:cubicBezTo>
                <a:cubicBezTo>
                  <a:pt x="117" y="0"/>
                  <a:pt x="150" y="33"/>
                  <a:pt x="151" y="75"/>
                </a:cubicBezTo>
                <a:cubicBezTo>
                  <a:pt x="151" y="116"/>
                  <a:pt x="117" y="150"/>
                  <a:pt x="76" y="150"/>
                </a:cubicBezTo>
                <a:cubicBezTo>
                  <a:pt x="34" y="151"/>
                  <a:pt x="0" y="117"/>
                  <a:pt x="0" y="7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Rectangle 171"/>
          <p:cNvSpPr>
            <a:spLocks noChangeArrowheads="1"/>
          </p:cNvSpPr>
          <p:nvPr/>
        </p:nvSpPr>
        <p:spPr bwMode="auto">
          <a:xfrm>
            <a:off x="4597986" y="2804722"/>
            <a:ext cx="356038" cy="356038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Rectangle 172"/>
          <p:cNvSpPr>
            <a:spLocks noChangeArrowheads="1"/>
          </p:cNvSpPr>
          <p:nvPr/>
        </p:nvSpPr>
        <p:spPr bwMode="auto">
          <a:xfrm>
            <a:off x="4597986" y="2804722"/>
            <a:ext cx="356038" cy="3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173"/>
          <p:cNvSpPr/>
          <p:nvPr/>
        </p:nvSpPr>
        <p:spPr bwMode="auto">
          <a:xfrm>
            <a:off x="4608458" y="2815194"/>
            <a:ext cx="324623" cy="324623"/>
          </a:xfrm>
          <a:custGeom>
            <a:avLst/>
            <a:gdLst>
              <a:gd name="T0" fmla="*/ 173 w 173"/>
              <a:gd name="T1" fmla="*/ 163 h 173"/>
              <a:gd name="T2" fmla="*/ 164 w 173"/>
              <a:gd name="T3" fmla="*/ 172 h 173"/>
              <a:gd name="T4" fmla="*/ 10 w 173"/>
              <a:gd name="T5" fmla="*/ 173 h 173"/>
              <a:gd name="T6" fmla="*/ 1 w 173"/>
              <a:gd name="T7" fmla="*/ 164 h 173"/>
              <a:gd name="T8" fmla="*/ 0 w 173"/>
              <a:gd name="T9" fmla="*/ 10 h 173"/>
              <a:gd name="T10" fmla="*/ 9 w 173"/>
              <a:gd name="T11" fmla="*/ 1 h 173"/>
              <a:gd name="T12" fmla="*/ 163 w 173"/>
              <a:gd name="T13" fmla="*/ 0 h 173"/>
              <a:gd name="T14" fmla="*/ 172 w 173"/>
              <a:gd name="T15" fmla="*/ 9 h 173"/>
              <a:gd name="T16" fmla="*/ 173 w 173"/>
              <a:gd name="T17" fmla="*/ 1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173" y="163"/>
                </a:moveTo>
                <a:cubicBezTo>
                  <a:pt x="173" y="168"/>
                  <a:pt x="169" y="172"/>
                  <a:pt x="164" y="172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5" y="173"/>
                  <a:pt x="1" y="169"/>
                  <a:pt x="1" y="16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1"/>
                  <a:pt x="9" y="1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4"/>
                  <a:pt x="172" y="9"/>
                </a:cubicBezTo>
                <a:lnTo>
                  <a:pt x="173" y="163"/>
                </a:lnTo>
                <a:close/>
              </a:path>
            </a:pathLst>
          </a:cu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74"/>
          <p:cNvSpPr/>
          <p:nvPr/>
        </p:nvSpPr>
        <p:spPr bwMode="auto">
          <a:xfrm>
            <a:off x="4629402" y="2836137"/>
            <a:ext cx="282736" cy="282736"/>
          </a:xfrm>
          <a:custGeom>
            <a:avLst/>
            <a:gdLst>
              <a:gd name="T0" fmla="*/ 1 w 151"/>
              <a:gd name="T1" fmla="*/ 76 h 151"/>
              <a:gd name="T2" fmla="*/ 75 w 151"/>
              <a:gd name="T3" fmla="*/ 1 h 151"/>
              <a:gd name="T4" fmla="*/ 151 w 151"/>
              <a:gd name="T5" fmla="*/ 75 h 151"/>
              <a:gd name="T6" fmla="*/ 76 w 151"/>
              <a:gd name="T7" fmla="*/ 151 h 151"/>
              <a:gd name="T8" fmla="*/ 1 w 151"/>
              <a:gd name="T9" fmla="*/ 7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151">
                <a:moveTo>
                  <a:pt x="1" y="76"/>
                </a:moveTo>
                <a:cubicBezTo>
                  <a:pt x="0" y="35"/>
                  <a:pt x="34" y="1"/>
                  <a:pt x="75" y="1"/>
                </a:cubicBezTo>
                <a:cubicBezTo>
                  <a:pt x="117" y="0"/>
                  <a:pt x="151" y="34"/>
                  <a:pt x="151" y="75"/>
                </a:cubicBezTo>
                <a:cubicBezTo>
                  <a:pt x="151" y="117"/>
                  <a:pt x="118" y="151"/>
                  <a:pt x="76" y="151"/>
                </a:cubicBezTo>
                <a:cubicBezTo>
                  <a:pt x="35" y="151"/>
                  <a:pt x="1" y="118"/>
                  <a:pt x="1" y="7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75"/>
          <p:cNvSpPr/>
          <p:nvPr/>
        </p:nvSpPr>
        <p:spPr bwMode="auto">
          <a:xfrm>
            <a:off x="4095345" y="2637175"/>
            <a:ext cx="806321" cy="62830"/>
          </a:xfrm>
          <a:custGeom>
            <a:avLst/>
            <a:gdLst>
              <a:gd name="T0" fmla="*/ 77 w 77"/>
              <a:gd name="T1" fmla="*/ 0 h 6"/>
              <a:gd name="T2" fmla="*/ 0 w 77"/>
              <a:gd name="T3" fmla="*/ 1 h 6"/>
              <a:gd name="T4" fmla="*/ 0 w 77"/>
              <a:gd name="T5" fmla="*/ 6 h 6"/>
              <a:gd name="T6" fmla="*/ 77 w 77"/>
              <a:gd name="T7" fmla="*/ 6 h 6"/>
              <a:gd name="T8" fmla="*/ 77 w 77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">
                <a:moveTo>
                  <a:pt x="77" y="0"/>
                </a:moveTo>
                <a:lnTo>
                  <a:pt x="0" y="1"/>
                </a:lnTo>
                <a:lnTo>
                  <a:pt x="0" y="6"/>
                </a:lnTo>
                <a:lnTo>
                  <a:pt x="77" y="6"/>
                </a:lnTo>
                <a:lnTo>
                  <a:pt x="77" y="0"/>
                </a:lnTo>
                <a:close/>
              </a:path>
            </a:pathLst>
          </a:cu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176"/>
          <p:cNvSpPr/>
          <p:nvPr/>
        </p:nvSpPr>
        <p:spPr bwMode="auto">
          <a:xfrm>
            <a:off x="4095345" y="2637175"/>
            <a:ext cx="806321" cy="62830"/>
          </a:xfrm>
          <a:custGeom>
            <a:avLst/>
            <a:gdLst>
              <a:gd name="T0" fmla="*/ 77 w 77"/>
              <a:gd name="T1" fmla="*/ 0 h 6"/>
              <a:gd name="T2" fmla="*/ 0 w 77"/>
              <a:gd name="T3" fmla="*/ 1 h 6"/>
              <a:gd name="T4" fmla="*/ 0 w 77"/>
              <a:gd name="T5" fmla="*/ 6 h 6"/>
              <a:gd name="T6" fmla="*/ 77 w 77"/>
              <a:gd name="T7" fmla="*/ 6 h 6"/>
              <a:gd name="T8" fmla="*/ 77 w 77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">
                <a:moveTo>
                  <a:pt x="77" y="0"/>
                </a:moveTo>
                <a:lnTo>
                  <a:pt x="0" y="1"/>
                </a:lnTo>
                <a:lnTo>
                  <a:pt x="0" y="6"/>
                </a:lnTo>
                <a:lnTo>
                  <a:pt x="77" y="6"/>
                </a:lnTo>
                <a:lnTo>
                  <a:pt x="7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77"/>
          <p:cNvSpPr/>
          <p:nvPr/>
        </p:nvSpPr>
        <p:spPr bwMode="auto">
          <a:xfrm>
            <a:off x="4430439" y="2794250"/>
            <a:ext cx="136132" cy="209434"/>
          </a:xfrm>
          <a:custGeom>
            <a:avLst/>
            <a:gdLst>
              <a:gd name="T0" fmla="*/ 13 w 13"/>
              <a:gd name="T1" fmla="*/ 0 h 20"/>
              <a:gd name="T2" fmla="*/ 0 w 13"/>
              <a:gd name="T3" fmla="*/ 0 h 20"/>
              <a:gd name="T4" fmla="*/ 1 w 13"/>
              <a:gd name="T5" fmla="*/ 20 h 20"/>
              <a:gd name="T6" fmla="*/ 13 w 13"/>
              <a:gd name="T7" fmla="*/ 20 h 20"/>
              <a:gd name="T8" fmla="*/ 13 w 13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0">
                <a:moveTo>
                  <a:pt x="13" y="0"/>
                </a:moveTo>
                <a:lnTo>
                  <a:pt x="0" y="0"/>
                </a:lnTo>
                <a:lnTo>
                  <a:pt x="1" y="20"/>
                </a:lnTo>
                <a:lnTo>
                  <a:pt x="13" y="20"/>
                </a:lnTo>
                <a:lnTo>
                  <a:pt x="13" y="0"/>
                </a:lnTo>
                <a:close/>
              </a:path>
            </a:pathLst>
          </a:cu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178"/>
          <p:cNvSpPr/>
          <p:nvPr/>
        </p:nvSpPr>
        <p:spPr bwMode="auto">
          <a:xfrm>
            <a:off x="4430439" y="2794250"/>
            <a:ext cx="136132" cy="209434"/>
          </a:xfrm>
          <a:custGeom>
            <a:avLst/>
            <a:gdLst>
              <a:gd name="T0" fmla="*/ 13 w 13"/>
              <a:gd name="T1" fmla="*/ 0 h 20"/>
              <a:gd name="T2" fmla="*/ 0 w 13"/>
              <a:gd name="T3" fmla="*/ 0 h 20"/>
              <a:gd name="T4" fmla="*/ 1 w 13"/>
              <a:gd name="T5" fmla="*/ 20 h 20"/>
              <a:gd name="T6" fmla="*/ 13 w 13"/>
              <a:gd name="T7" fmla="*/ 20 h 20"/>
              <a:gd name="T8" fmla="*/ 13 w 13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0">
                <a:moveTo>
                  <a:pt x="13" y="0"/>
                </a:moveTo>
                <a:lnTo>
                  <a:pt x="0" y="0"/>
                </a:lnTo>
                <a:lnTo>
                  <a:pt x="1" y="20"/>
                </a:lnTo>
                <a:lnTo>
                  <a:pt x="13" y="20"/>
                </a:lnTo>
                <a:lnTo>
                  <a:pt x="1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Rectangle 179"/>
          <p:cNvSpPr>
            <a:spLocks noChangeArrowheads="1"/>
          </p:cNvSpPr>
          <p:nvPr/>
        </p:nvSpPr>
        <p:spPr bwMode="auto">
          <a:xfrm>
            <a:off x="4440911" y="3024628"/>
            <a:ext cx="125660" cy="20943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Rectangle 180"/>
          <p:cNvSpPr>
            <a:spLocks noChangeArrowheads="1"/>
          </p:cNvSpPr>
          <p:nvPr/>
        </p:nvSpPr>
        <p:spPr bwMode="auto">
          <a:xfrm>
            <a:off x="4440911" y="3024628"/>
            <a:ext cx="125660" cy="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Rectangle 181"/>
          <p:cNvSpPr>
            <a:spLocks noChangeArrowheads="1"/>
          </p:cNvSpPr>
          <p:nvPr/>
        </p:nvSpPr>
        <p:spPr bwMode="auto">
          <a:xfrm>
            <a:off x="4440911" y="3066515"/>
            <a:ext cx="125660" cy="20943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182"/>
          <p:cNvSpPr>
            <a:spLocks noChangeArrowheads="1"/>
          </p:cNvSpPr>
          <p:nvPr/>
        </p:nvSpPr>
        <p:spPr bwMode="auto">
          <a:xfrm>
            <a:off x="4440911" y="3066515"/>
            <a:ext cx="125660" cy="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183"/>
          <p:cNvSpPr>
            <a:spLocks noChangeArrowheads="1"/>
          </p:cNvSpPr>
          <p:nvPr/>
        </p:nvSpPr>
        <p:spPr bwMode="auto">
          <a:xfrm>
            <a:off x="4440911" y="3118874"/>
            <a:ext cx="125660" cy="20943"/>
          </a:xfrm>
          <a:prstGeom prst="rect">
            <a:avLst/>
          </a:prstGeom>
          <a:solidFill>
            <a:srgbClr val="B4B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184"/>
          <p:cNvSpPr>
            <a:spLocks noChangeArrowheads="1"/>
          </p:cNvSpPr>
          <p:nvPr/>
        </p:nvSpPr>
        <p:spPr bwMode="auto">
          <a:xfrm>
            <a:off x="4440911" y="3118874"/>
            <a:ext cx="125660" cy="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Oval 185"/>
          <p:cNvSpPr>
            <a:spLocks noChangeArrowheads="1"/>
          </p:cNvSpPr>
          <p:nvPr/>
        </p:nvSpPr>
        <p:spPr bwMode="auto">
          <a:xfrm>
            <a:off x="4105816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Oval 186"/>
          <p:cNvSpPr>
            <a:spLocks noChangeArrowheads="1"/>
          </p:cNvSpPr>
          <p:nvPr/>
        </p:nvSpPr>
        <p:spPr bwMode="auto">
          <a:xfrm>
            <a:off x="4210533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87"/>
          <p:cNvSpPr/>
          <p:nvPr/>
        </p:nvSpPr>
        <p:spPr bwMode="auto">
          <a:xfrm>
            <a:off x="4315250" y="2720948"/>
            <a:ext cx="62830" cy="62830"/>
          </a:xfrm>
          <a:custGeom>
            <a:avLst/>
            <a:gdLst>
              <a:gd name="T0" fmla="*/ 31 w 31"/>
              <a:gd name="T1" fmla="*/ 16 h 32"/>
              <a:gd name="T2" fmla="*/ 15 w 31"/>
              <a:gd name="T3" fmla="*/ 32 h 32"/>
              <a:gd name="T4" fmla="*/ 0 w 31"/>
              <a:gd name="T5" fmla="*/ 16 h 32"/>
              <a:gd name="T6" fmla="*/ 15 w 31"/>
              <a:gd name="T7" fmla="*/ 1 h 32"/>
              <a:gd name="T8" fmla="*/ 31 w 31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2">
                <a:moveTo>
                  <a:pt x="31" y="16"/>
                </a:moveTo>
                <a:cubicBezTo>
                  <a:pt x="31" y="25"/>
                  <a:pt x="24" y="32"/>
                  <a:pt x="15" y="32"/>
                </a:cubicBezTo>
                <a:cubicBezTo>
                  <a:pt x="7" y="32"/>
                  <a:pt x="0" y="25"/>
                  <a:pt x="0" y="16"/>
                </a:cubicBezTo>
                <a:cubicBezTo>
                  <a:pt x="0" y="8"/>
                  <a:pt x="6" y="1"/>
                  <a:pt x="15" y="1"/>
                </a:cubicBezTo>
                <a:cubicBezTo>
                  <a:pt x="24" y="0"/>
                  <a:pt x="31" y="7"/>
                  <a:pt x="31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Oval 188"/>
          <p:cNvSpPr>
            <a:spLocks noChangeArrowheads="1"/>
          </p:cNvSpPr>
          <p:nvPr/>
        </p:nvSpPr>
        <p:spPr bwMode="auto">
          <a:xfrm>
            <a:off x="4105816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Oval 189"/>
          <p:cNvSpPr>
            <a:spLocks noChangeArrowheads="1"/>
          </p:cNvSpPr>
          <p:nvPr/>
        </p:nvSpPr>
        <p:spPr bwMode="auto">
          <a:xfrm>
            <a:off x="4210533" y="2720948"/>
            <a:ext cx="62830" cy="628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90"/>
          <p:cNvSpPr/>
          <p:nvPr/>
        </p:nvSpPr>
        <p:spPr bwMode="auto">
          <a:xfrm>
            <a:off x="4315250" y="2720948"/>
            <a:ext cx="62830" cy="62830"/>
          </a:xfrm>
          <a:custGeom>
            <a:avLst/>
            <a:gdLst>
              <a:gd name="T0" fmla="*/ 31 w 31"/>
              <a:gd name="T1" fmla="*/ 16 h 32"/>
              <a:gd name="T2" fmla="*/ 15 w 31"/>
              <a:gd name="T3" fmla="*/ 32 h 32"/>
              <a:gd name="T4" fmla="*/ 0 w 31"/>
              <a:gd name="T5" fmla="*/ 16 h 32"/>
              <a:gd name="T6" fmla="*/ 15 w 31"/>
              <a:gd name="T7" fmla="*/ 1 h 32"/>
              <a:gd name="T8" fmla="*/ 31 w 31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2">
                <a:moveTo>
                  <a:pt x="31" y="16"/>
                </a:moveTo>
                <a:cubicBezTo>
                  <a:pt x="31" y="25"/>
                  <a:pt x="24" y="32"/>
                  <a:pt x="15" y="32"/>
                </a:cubicBezTo>
                <a:cubicBezTo>
                  <a:pt x="7" y="32"/>
                  <a:pt x="0" y="25"/>
                  <a:pt x="0" y="16"/>
                </a:cubicBezTo>
                <a:cubicBezTo>
                  <a:pt x="0" y="8"/>
                  <a:pt x="6" y="1"/>
                  <a:pt x="15" y="1"/>
                </a:cubicBezTo>
                <a:cubicBezTo>
                  <a:pt x="24" y="0"/>
                  <a:pt x="31" y="7"/>
                  <a:pt x="31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91"/>
          <p:cNvSpPr/>
          <p:nvPr/>
        </p:nvSpPr>
        <p:spPr bwMode="auto">
          <a:xfrm>
            <a:off x="4639873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5 h 31"/>
              <a:gd name="T6" fmla="*/ 16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6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92"/>
          <p:cNvSpPr/>
          <p:nvPr/>
        </p:nvSpPr>
        <p:spPr bwMode="auto">
          <a:xfrm>
            <a:off x="4744590" y="2720948"/>
            <a:ext cx="52359" cy="52359"/>
          </a:xfrm>
          <a:custGeom>
            <a:avLst/>
            <a:gdLst>
              <a:gd name="T0" fmla="*/ 32 w 32"/>
              <a:gd name="T1" fmla="*/ 16 h 31"/>
              <a:gd name="T2" fmla="*/ 16 w 32"/>
              <a:gd name="T3" fmla="*/ 31 h 31"/>
              <a:gd name="T4" fmla="*/ 1 w 32"/>
              <a:gd name="T5" fmla="*/ 16 h 31"/>
              <a:gd name="T6" fmla="*/ 16 w 32"/>
              <a:gd name="T7" fmla="*/ 0 h 31"/>
              <a:gd name="T8" fmla="*/ 32 w 32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2" y="16"/>
                </a:moveTo>
                <a:cubicBezTo>
                  <a:pt x="32" y="24"/>
                  <a:pt x="25" y="31"/>
                  <a:pt x="16" y="31"/>
                </a:cubicBezTo>
                <a:cubicBezTo>
                  <a:pt x="8" y="31"/>
                  <a:pt x="1" y="24"/>
                  <a:pt x="1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193"/>
          <p:cNvSpPr/>
          <p:nvPr/>
        </p:nvSpPr>
        <p:spPr bwMode="auto">
          <a:xfrm>
            <a:off x="4849307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6 h 31"/>
              <a:gd name="T6" fmla="*/ 15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194"/>
          <p:cNvSpPr/>
          <p:nvPr/>
        </p:nvSpPr>
        <p:spPr bwMode="auto">
          <a:xfrm>
            <a:off x="4639873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5 h 31"/>
              <a:gd name="T6" fmla="*/ 16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6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195"/>
          <p:cNvSpPr/>
          <p:nvPr/>
        </p:nvSpPr>
        <p:spPr bwMode="auto">
          <a:xfrm>
            <a:off x="4744590" y="2720948"/>
            <a:ext cx="52359" cy="52359"/>
          </a:xfrm>
          <a:custGeom>
            <a:avLst/>
            <a:gdLst>
              <a:gd name="T0" fmla="*/ 32 w 32"/>
              <a:gd name="T1" fmla="*/ 16 h 31"/>
              <a:gd name="T2" fmla="*/ 16 w 32"/>
              <a:gd name="T3" fmla="*/ 31 h 31"/>
              <a:gd name="T4" fmla="*/ 1 w 32"/>
              <a:gd name="T5" fmla="*/ 16 h 31"/>
              <a:gd name="T6" fmla="*/ 16 w 32"/>
              <a:gd name="T7" fmla="*/ 0 h 31"/>
              <a:gd name="T8" fmla="*/ 32 w 32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2" y="16"/>
                </a:moveTo>
                <a:cubicBezTo>
                  <a:pt x="32" y="24"/>
                  <a:pt x="25" y="31"/>
                  <a:pt x="16" y="31"/>
                </a:cubicBezTo>
                <a:cubicBezTo>
                  <a:pt x="8" y="31"/>
                  <a:pt x="1" y="24"/>
                  <a:pt x="1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196"/>
          <p:cNvSpPr/>
          <p:nvPr/>
        </p:nvSpPr>
        <p:spPr bwMode="auto">
          <a:xfrm>
            <a:off x="4849307" y="2720948"/>
            <a:ext cx="52359" cy="52359"/>
          </a:xfrm>
          <a:custGeom>
            <a:avLst/>
            <a:gdLst>
              <a:gd name="T0" fmla="*/ 31 w 31"/>
              <a:gd name="T1" fmla="*/ 15 h 31"/>
              <a:gd name="T2" fmla="*/ 16 w 31"/>
              <a:gd name="T3" fmla="*/ 31 h 31"/>
              <a:gd name="T4" fmla="*/ 0 w 31"/>
              <a:gd name="T5" fmla="*/ 16 h 31"/>
              <a:gd name="T6" fmla="*/ 15 w 31"/>
              <a:gd name="T7" fmla="*/ 0 h 31"/>
              <a:gd name="T8" fmla="*/ 31 w 31"/>
              <a:gd name="T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Rectangle 197"/>
          <p:cNvSpPr>
            <a:spLocks noChangeArrowheads="1"/>
          </p:cNvSpPr>
          <p:nvPr/>
        </p:nvSpPr>
        <p:spPr bwMode="auto">
          <a:xfrm>
            <a:off x="4430439" y="2720948"/>
            <a:ext cx="41887" cy="5235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Rectangle 198"/>
          <p:cNvSpPr>
            <a:spLocks noChangeArrowheads="1"/>
          </p:cNvSpPr>
          <p:nvPr/>
        </p:nvSpPr>
        <p:spPr bwMode="auto">
          <a:xfrm>
            <a:off x="4482798" y="2720948"/>
            <a:ext cx="31415" cy="5235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Rectangle 199"/>
          <p:cNvSpPr>
            <a:spLocks noChangeArrowheads="1"/>
          </p:cNvSpPr>
          <p:nvPr/>
        </p:nvSpPr>
        <p:spPr bwMode="auto">
          <a:xfrm>
            <a:off x="4535156" y="2720948"/>
            <a:ext cx="31415" cy="5235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Rectangle 200"/>
          <p:cNvSpPr>
            <a:spLocks noChangeArrowheads="1"/>
          </p:cNvSpPr>
          <p:nvPr/>
        </p:nvSpPr>
        <p:spPr bwMode="auto">
          <a:xfrm>
            <a:off x="4430439" y="2720948"/>
            <a:ext cx="41887" cy="52359"/>
          </a:xfrm>
          <a:prstGeom prst="rect">
            <a:avLst/>
          </a:pr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Rectangle 201"/>
          <p:cNvSpPr>
            <a:spLocks noChangeArrowheads="1"/>
          </p:cNvSpPr>
          <p:nvPr/>
        </p:nvSpPr>
        <p:spPr bwMode="auto">
          <a:xfrm>
            <a:off x="4482798" y="2720948"/>
            <a:ext cx="31415" cy="52359"/>
          </a:xfrm>
          <a:prstGeom prst="rect">
            <a:avLst/>
          </a:pr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Rectangle 202"/>
          <p:cNvSpPr>
            <a:spLocks noChangeArrowheads="1"/>
          </p:cNvSpPr>
          <p:nvPr/>
        </p:nvSpPr>
        <p:spPr bwMode="auto">
          <a:xfrm>
            <a:off x="4535156" y="2720948"/>
            <a:ext cx="31415" cy="52359"/>
          </a:xfrm>
          <a:prstGeom prst="rect">
            <a:avLst/>
          </a:prstGeom>
          <a:solidFill>
            <a:srgbClr val="6E6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203"/>
          <p:cNvSpPr/>
          <p:nvPr/>
        </p:nvSpPr>
        <p:spPr bwMode="auto">
          <a:xfrm>
            <a:off x="1707796" y="3621516"/>
            <a:ext cx="460755" cy="188491"/>
          </a:xfrm>
          <a:custGeom>
            <a:avLst/>
            <a:gdLst>
              <a:gd name="T0" fmla="*/ 0 w 248"/>
              <a:gd name="T1" fmla="*/ 0 h 104"/>
              <a:gd name="T2" fmla="*/ 10 w 248"/>
              <a:gd name="T3" fmla="*/ 18 h 104"/>
              <a:gd name="T4" fmla="*/ 166 w 248"/>
              <a:gd name="T5" fmla="*/ 87 h 104"/>
              <a:gd name="T6" fmla="*/ 207 w 248"/>
              <a:gd name="T7" fmla="*/ 83 h 104"/>
              <a:gd name="T8" fmla="*/ 244 w 248"/>
              <a:gd name="T9" fmla="*/ 27 h 104"/>
              <a:gd name="T10" fmla="*/ 246 w 248"/>
              <a:gd name="T11" fmla="*/ 5 h 104"/>
              <a:gd name="T12" fmla="*/ 0 w 248"/>
              <a:gd name="T1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04">
                <a:moveTo>
                  <a:pt x="0" y="0"/>
                </a:moveTo>
                <a:cubicBezTo>
                  <a:pt x="0" y="8"/>
                  <a:pt x="1" y="14"/>
                  <a:pt x="10" y="18"/>
                </a:cubicBezTo>
                <a:cubicBezTo>
                  <a:pt x="18" y="23"/>
                  <a:pt x="154" y="82"/>
                  <a:pt x="166" y="87"/>
                </a:cubicBezTo>
                <a:cubicBezTo>
                  <a:pt x="178" y="92"/>
                  <a:pt x="192" y="104"/>
                  <a:pt x="207" y="83"/>
                </a:cubicBezTo>
                <a:cubicBezTo>
                  <a:pt x="223" y="61"/>
                  <a:pt x="241" y="33"/>
                  <a:pt x="244" y="27"/>
                </a:cubicBezTo>
                <a:cubicBezTo>
                  <a:pt x="248" y="21"/>
                  <a:pt x="246" y="5"/>
                  <a:pt x="246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204"/>
          <p:cNvSpPr/>
          <p:nvPr/>
        </p:nvSpPr>
        <p:spPr bwMode="auto">
          <a:xfrm>
            <a:off x="1707796" y="3485384"/>
            <a:ext cx="460755" cy="303680"/>
          </a:xfrm>
          <a:custGeom>
            <a:avLst/>
            <a:gdLst>
              <a:gd name="T0" fmla="*/ 243 w 251"/>
              <a:gd name="T1" fmla="*/ 75 h 165"/>
              <a:gd name="T2" fmla="*/ 248 w 251"/>
              <a:gd name="T3" fmla="*/ 90 h 165"/>
              <a:gd name="T4" fmla="*/ 201 w 251"/>
              <a:gd name="T5" fmla="*/ 158 h 165"/>
              <a:gd name="T6" fmla="*/ 183 w 251"/>
              <a:gd name="T7" fmla="*/ 162 h 165"/>
              <a:gd name="T8" fmla="*/ 7 w 251"/>
              <a:gd name="T9" fmla="*/ 84 h 165"/>
              <a:gd name="T10" fmla="*/ 4 w 251"/>
              <a:gd name="T11" fmla="*/ 70 h 165"/>
              <a:gd name="T12" fmla="*/ 56 w 251"/>
              <a:gd name="T13" fmla="*/ 7 h 165"/>
              <a:gd name="T14" fmla="*/ 74 w 251"/>
              <a:gd name="T15" fmla="*/ 3 h 165"/>
              <a:gd name="T16" fmla="*/ 243 w 251"/>
              <a:gd name="T17" fmla="*/ 7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" h="165">
                <a:moveTo>
                  <a:pt x="243" y="75"/>
                </a:moveTo>
                <a:cubicBezTo>
                  <a:pt x="249" y="78"/>
                  <a:pt x="251" y="85"/>
                  <a:pt x="248" y="90"/>
                </a:cubicBezTo>
                <a:cubicBezTo>
                  <a:pt x="231" y="120"/>
                  <a:pt x="222" y="130"/>
                  <a:pt x="201" y="158"/>
                </a:cubicBezTo>
                <a:cubicBezTo>
                  <a:pt x="197" y="163"/>
                  <a:pt x="189" y="165"/>
                  <a:pt x="183" y="162"/>
                </a:cubicBezTo>
                <a:cubicBezTo>
                  <a:pt x="125" y="136"/>
                  <a:pt x="66" y="111"/>
                  <a:pt x="7" y="84"/>
                </a:cubicBezTo>
                <a:cubicBezTo>
                  <a:pt x="2" y="82"/>
                  <a:pt x="0" y="75"/>
                  <a:pt x="4" y="70"/>
                </a:cubicBezTo>
                <a:cubicBezTo>
                  <a:pt x="27" y="41"/>
                  <a:pt x="34" y="33"/>
                  <a:pt x="56" y="7"/>
                </a:cubicBezTo>
                <a:cubicBezTo>
                  <a:pt x="60" y="2"/>
                  <a:pt x="68" y="0"/>
                  <a:pt x="74" y="3"/>
                </a:cubicBezTo>
                <a:cubicBezTo>
                  <a:pt x="130" y="28"/>
                  <a:pt x="187" y="51"/>
                  <a:pt x="243" y="75"/>
                </a:cubicBezTo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205"/>
          <p:cNvSpPr/>
          <p:nvPr/>
        </p:nvSpPr>
        <p:spPr bwMode="auto">
          <a:xfrm>
            <a:off x="1749683" y="3506327"/>
            <a:ext cx="356038" cy="251321"/>
          </a:xfrm>
          <a:custGeom>
            <a:avLst/>
            <a:gdLst>
              <a:gd name="T0" fmla="*/ 198 w 198"/>
              <a:gd name="T1" fmla="*/ 60 h 134"/>
              <a:gd name="T2" fmla="*/ 146 w 198"/>
              <a:gd name="T3" fmla="*/ 134 h 134"/>
              <a:gd name="T4" fmla="*/ 0 w 198"/>
              <a:gd name="T5" fmla="*/ 70 h 134"/>
              <a:gd name="T6" fmla="*/ 57 w 198"/>
              <a:gd name="T7" fmla="*/ 0 h 134"/>
              <a:gd name="T8" fmla="*/ 198 w 198"/>
              <a:gd name="T9" fmla="*/ 6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34">
                <a:moveTo>
                  <a:pt x="198" y="60"/>
                </a:moveTo>
                <a:cubicBezTo>
                  <a:pt x="178" y="93"/>
                  <a:pt x="169" y="102"/>
                  <a:pt x="146" y="134"/>
                </a:cubicBezTo>
                <a:cubicBezTo>
                  <a:pt x="97" y="112"/>
                  <a:pt x="49" y="92"/>
                  <a:pt x="0" y="70"/>
                </a:cubicBezTo>
                <a:cubicBezTo>
                  <a:pt x="25" y="38"/>
                  <a:pt x="33" y="29"/>
                  <a:pt x="57" y="0"/>
                </a:cubicBezTo>
                <a:cubicBezTo>
                  <a:pt x="104" y="21"/>
                  <a:pt x="151" y="40"/>
                  <a:pt x="198" y="6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206"/>
          <p:cNvSpPr/>
          <p:nvPr/>
        </p:nvSpPr>
        <p:spPr bwMode="auto">
          <a:xfrm>
            <a:off x="1749683" y="3506327"/>
            <a:ext cx="261793" cy="251321"/>
          </a:xfrm>
          <a:custGeom>
            <a:avLst/>
            <a:gdLst>
              <a:gd name="T0" fmla="*/ 57 w 146"/>
              <a:gd name="T1" fmla="*/ 0 h 134"/>
              <a:gd name="T2" fmla="*/ 0 w 146"/>
              <a:gd name="T3" fmla="*/ 70 h 134"/>
              <a:gd name="T4" fmla="*/ 146 w 146"/>
              <a:gd name="T5" fmla="*/ 134 h 134"/>
              <a:gd name="T6" fmla="*/ 57 w 146"/>
              <a:gd name="T7" fmla="*/ 0 h 134"/>
              <a:gd name="T8" fmla="*/ 57 w 146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34">
                <a:moveTo>
                  <a:pt x="57" y="0"/>
                </a:moveTo>
                <a:cubicBezTo>
                  <a:pt x="33" y="29"/>
                  <a:pt x="25" y="38"/>
                  <a:pt x="0" y="70"/>
                </a:cubicBezTo>
                <a:cubicBezTo>
                  <a:pt x="49" y="92"/>
                  <a:pt x="97" y="112"/>
                  <a:pt x="146" y="134"/>
                </a:cubicBezTo>
                <a:cubicBezTo>
                  <a:pt x="118" y="88"/>
                  <a:pt x="86" y="45"/>
                  <a:pt x="57" y="0"/>
                </a:cubicBezTo>
                <a:cubicBezTo>
                  <a:pt x="57" y="0"/>
                  <a:pt x="57" y="0"/>
                  <a:pt x="57" y="0"/>
                </a:cubicBezTo>
              </a:path>
            </a:pathLst>
          </a:custGeom>
          <a:solidFill>
            <a:srgbClr val="EAE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207"/>
          <p:cNvSpPr/>
          <p:nvPr/>
        </p:nvSpPr>
        <p:spPr bwMode="auto">
          <a:xfrm>
            <a:off x="2074306" y="3684346"/>
            <a:ext cx="31415" cy="31415"/>
          </a:xfrm>
          <a:custGeom>
            <a:avLst/>
            <a:gdLst>
              <a:gd name="T0" fmla="*/ 12 w 17"/>
              <a:gd name="T1" fmla="*/ 2 h 15"/>
              <a:gd name="T2" fmla="*/ 15 w 17"/>
              <a:gd name="T3" fmla="*/ 11 h 15"/>
              <a:gd name="T4" fmla="*/ 5 w 17"/>
              <a:gd name="T5" fmla="*/ 13 h 15"/>
              <a:gd name="T6" fmla="*/ 2 w 17"/>
              <a:gd name="T7" fmla="*/ 4 h 15"/>
              <a:gd name="T8" fmla="*/ 12 w 17"/>
              <a:gd name="T9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5">
                <a:moveTo>
                  <a:pt x="12" y="2"/>
                </a:moveTo>
                <a:cubicBezTo>
                  <a:pt x="16" y="4"/>
                  <a:pt x="17" y="8"/>
                  <a:pt x="15" y="11"/>
                </a:cubicBezTo>
                <a:cubicBezTo>
                  <a:pt x="13" y="14"/>
                  <a:pt x="8" y="15"/>
                  <a:pt x="5" y="13"/>
                </a:cubicBezTo>
                <a:cubicBezTo>
                  <a:pt x="1" y="11"/>
                  <a:pt x="0" y="7"/>
                  <a:pt x="2" y="4"/>
                </a:cubicBezTo>
                <a:cubicBezTo>
                  <a:pt x="4" y="1"/>
                  <a:pt x="9" y="0"/>
                  <a:pt x="12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208"/>
          <p:cNvSpPr/>
          <p:nvPr/>
        </p:nvSpPr>
        <p:spPr bwMode="auto">
          <a:xfrm>
            <a:off x="1770626" y="3548214"/>
            <a:ext cx="31415" cy="31415"/>
          </a:xfrm>
          <a:custGeom>
            <a:avLst/>
            <a:gdLst>
              <a:gd name="T0" fmla="*/ 16 w 17"/>
              <a:gd name="T1" fmla="*/ 0 h 19"/>
              <a:gd name="T2" fmla="*/ 16 w 17"/>
              <a:gd name="T3" fmla="*/ 3 h 19"/>
              <a:gd name="T4" fmla="*/ 4 w 17"/>
              <a:gd name="T5" fmla="*/ 18 h 19"/>
              <a:gd name="T6" fmla="*/ 1 w 17"/>
              <a:gd name="T7" fmla="*/ 18 h 19"/>
              <a:gd name="T8" fmla="*/ 0 w 17"/>
              <a:gd name="T9" fmla="*/ 16 h 19"/>
              <a:gd name="T10" fmla="*/ 13 w 17"/>
              <a:gd name="T11" fmla="*/ 1 h 19"/>
              <a:gd name="T12" fmla="*/ 16 w 17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9">
                <a:moveTo>
                  <a:pt x="16" y="0"/>
                </a:moveTo>
                <a:cubicBezTo>
                  <a:pt x="17" y="1"/>
                  <a:pt x="17" y="2"/>
                  <a:pt x="16" y="3"/>
                </a:cubicBezTo>
                <a:cubicBezTo>
                  <a:pt x="11" y="9"/>
                  <a:pt x="9" y="12"/>
                  <a:pt x="4" y="18"/>
                </a:cubicBezTo>
                <a:cubicBezTo>
                  <a:pt x="3" y="19"/>
                  <a:pt x="2" y="19"/>
                  <a:pt x="1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5" y="10"/>
                  <a:pt x="8" y="7"/>
                  <a:pt x="13" y="1"/>
                </a:cubicBezTo>
                <a:cubicBezTo>
                  <a:pt x="14" y="0"/>
                  <a:pt x="15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209"/>
          <p:cNvSpPr>
            <a:spLocks noEditPoints="1"/>
          </p:cNvSpPr>
          <p:nvPr/>
        </p:nvSpPr>
        <p:spPr bwMode="auto">
          <a:xfrm>
            <a:off x="1791570" y="3338780"/>
            <a:ext cx="450283" cy="115189"/>
          </a:xfrm>
          <a:custGeom>
            <a:avLst/>
            <a:gdLst>
              <a:gd name="T0" fmla="*/ 44 w 246"/>
              <a:gd name="T1" fmla="*/ 37 h 63"/>
              <a:gd name="T2" fmla="*/ 44 w 246"/>
              <a:gd name="T3" fmla="*/ 37 h 63"/>
              <a:gd name="T4" fmla="*/ 44 w 246"/>
              <a:gd name="T5" fmla="*/ 37 h 63"/>
              <a:gd name="T6" fmla="*/ 44 w 246"/>
              <a:gd name="T7" fmla="*/ 37 h 63"/>
              <a:gd name="T8" fmla="*/ 58 w 246"/>
              <a:gd name="T9" fmla="*/ 36 h 63"/>
              <a:gd name="T10" fmla="*/ 57 w 246"/>
              <a:gd name="T11" fmla="*/ 36 h 63"/>
              <a:gd name="T12" fmla="*/ 58 w 246"/>
              <a:gd name="T13" fmla="*/ 36 h 63"/>
              <a:gd name="T14" fmla="*/ 28 w 246"/>
              <a:gd name="T15" fmla="*/ 34 h 63"/>
              <a:gd name="T16" fmla="*/ 28 w 246"/>
              <a:gd name="T17" fmla="*/ 34 h 63"/>
              <a:gd name="T18" fmla="*/ 44 w 246"/>
              <a:gd name="T19" fmla="*/ 37 h 63"/>
              <a:gd name="T20" fmla="*/ 28 w 246"/>
              <a:gd name="T21" fmla="*/ 34 h 63"/>
              <a:gd name="T22" fmla="*/ 179 w 246"/>
              <a:gd name="T23" fmla="*/ 8 h 63"/>
              <a:gd name="T24" fmla="*/ 179 w 246"/>
              <a:gd name="T25" fmla="*/ 8 h 63"/>
              <a:gd name="T26" fmla="*/ 179 w 246"/>
              <a:gd name="T27" fmla="*/ 8 h 63"/>
              <a:gd name="T28" fmla="*/ 179 w 246"/>
              <a:gd name="T29" fmla="*/ 8 h 63"/>
              <a:gd name="T30" fmla="*/ 147 w 246"/>
              <a:gd name="T31" fmla="*/ 1 h 63"/>
              <a:gd name="T32" fmla="*/ 101 w 246"/>
              <a:gd name="T33" fmla="*/ 8 h 63"/>
              <a:gd name="T34" fmla="*/ 88 w 246"/>
              <a:gd name="T35" fmla="*/ 31 h 63"/>
              <a:gd name="T36" fmla="*/ 42 w 246"/>
              <a:gd name="T37" fmla="*/ 45 h 63"/>
              <a:gd name="T38" fmla="*/ 24 w 246"/>
              <a:gd name="T39" fmla="*/ 41 h 63"/>
              <a:gd name="T40" fmla="*/ 23 w 246"/>
              <a:gd name="T41" fmla="*/ 40 h 63"/>
              <a:gd name="T42" fmla="*/ 12 w 246"/>
              <a:gd name="T43" fmla="*/ 57 h 63"/>
              <a:gd name="T44" fmla="*/ 6 w 246"/>
              <a:gd name="T45" fmla="*/ 61 h 63"/>
              <a:gd name="T46" fmla="*/ 0 w 246"/>
              <a:gd name="T47" fmla="*/ 59 h 63"/>
              <a:gd name="T48" fmla="*/ 9 w 246"/>
              <a:gd name="T49" fmla="*/ 63 h 63"/>
              <a:gd name="T50" fmla="*/ 30 w 246"/>
              <a:gd name="T51" fmla="*/ 50 h 63"/>
              <a:gd name="T52" fmla="*/ 94 w 246"/>
              <a:gd name="T53" fmla="*/ 40 h 63"/>
              <a:gd name="T54" fmla="*/ 169 w 246"/>
              <a:gd name="T55" fmla="*/ 22 h 63"/>
              <a:gd name="T56" fmla="*/ 220 w 246"/>
              <a:gd name="T57" fmla="*/ 10 h 63"/>
              <a:gd name="T58" fmla="*/ 240 w 246"/>
              <a:gd name="T59" fmla="*/ 17 h 63"/>
              <a:gd name="T60" fmla="*/ 246 w 246"/>
              <a:gd name="T61" fmla="*/ 11 h 63"/>
              <a:gd name="T62" fmla="*/ 239 w 246"/>
              <a:gd name="T63" fmla="*/ 15 h 63"/>
              <a:gd name="T64" fmla="*/ 234 w 246"/>
              <a:gd name="T65" fmla="*/ 14 h 63"/>
              <a:gd name="T66" fmla="*/ 222 w 246"/>
              <a:gd name="T67" fmla="*/ 5 h 63"/>
              <a:gd name="T68" fmla="*/ 177 w 246"/>
              <a:gd name="T69" fmla="*/ 16 h 63"/>
              <a:gd name="T70" fmla="*/ 167 w 246"/>
              <a:gd name="T71" fmla="*/ 15 h 63"/>
              <a:gd name="T72" fmla="*/ 147 w 246"/>
              <a:gd name="T73" fmla="*/ 1 h 63"/>
              <a:gd name="T74" fmla="*/ 214 w 246"/>
              <a:gd name="T75" fmla="*/ 0 h 63"/>
              <a:gd name="T76" fmla="*/ 196 w 246"/>
              <a:gd name="T77" fmla="*/ 7 h 63"/>
              <a:gd name="T78" fmla="*/ 196 w 246"/>
              <a:gd name="T79" fmla="*/ 7 h 63"/>
              <a:gd name="T80" fmla="*/ 196 w 246"/>
              <a:gd name="T81" fmla="*/ 7 h 63"/>
              <a:gd name="T82" fmla="*/ 214 w 246"/>
              <a:gd name="T83" fmla="*/ 0 h 63"/>
              <a:gd name="T84" fmla="*/ 214 w 246"/>
              <a:gd name="T85" fmla="*/ 0 h 63"/>
              <a:gd name="T86" fmla="*/ 155 w 246"/>
              <a:gd name="T87" fmla="*/ 0 h 63"/>
              <a:gd name="T88" fmla="*/ 155 w 246"/>
              <a:gd name="T89" fmla="*/ 0 h 63"/>
              <a:gd name="T90" fmla="*/ 179 w 246"/>
              <a:gd name="T91" fmla="*/ 8 h 63"/>
              <a:gd name="T92" fmla="*/ 155 w 246"/>
              <a:gd name="T9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6" h="63"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moveTo>
                  <a:pt x="58" y="36"/>
                </a:moveTo>
                <a:cubicBezTo>
                  <a:pt x="57" y="36"/>
                  <a:pt x="57" y="36"/>
                  <a:pt x="57" y="36"/>
                </a:cubicBezTo>
                <a:cubicBezTo>
                  <a:pt x="57" y="36"/>
                  <a:pt x="57" y="36"/>
                  <a:pt x="58" y="36"/>
                </a:cubicBezTo>
                <a:moveTo>
                  <a:pt x="28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33" y="36"/>
                  <a:pt x="38" y="37"/>
                  <a:pt x="44" y="37"/>
                </a:cubicBezTo>
                <a:cubicBezTo>
                  <a:pt x="38" y="37"/>
                  <a:pt x="33" y="36"/>
                  <a:pt x="28" y="34"/>
                </a:cubicBezTo>
                <a:moveTo>
                  <a:pt x="179" y="8"/>
                </a:moveTo>
                <a:cubicBezTo>
                  <a:pt x="179" y="8"/>
                  <a:pt x="179" y="8"/>
                  <a:pt x="179" y="8"/>
                </a:cubicBezTo>
                <a:cubicBezTo>
                  <a:pt x="179" y="8"/>
                  <a:pt x="179" y="8"/>
                  <a:pt x="179" y="8"/>
                </a:cubicBezTo>
                <a:cubicBezTo>
                  <a:pt x="179" y="8"/>
                  <a:pt x="179" y="8"/>
                  <a:pt x="179" y="8"/>
                </a:cubicBezTo>
                <a:moveTo>
                  <a:pt x="147" y="1"/>
                </a:moveTo>
                <a:cubicBezTo>
                  <a:pt x="132" y="3"/>
                  <a:pt x="117" y="5"/>
                  <a:pt x="101" y="8"/>
                </a:cubicBezTo>
                <a:cubicBezTo>
                  <a:pt x="100" y="17"/>
                  <a:pt x="97" y="25"/>
                  <a:pt x="88" y="31"/>
                </a:cubicBezTo>
                <a:cubicBezTo>
                  <a:pt x="81" y="37"/>
                  <a:pt x="60" y="45"/>
                  <a:pt x="42" y="45"/>
                </a:cubicBezTo>
                <a:cubicBezTo>
                  <a:pt x="36" y="45"/>
                  <a:pt x="29" y="44"/>
                  <a:pt x="24" y="41"/>
                </a:cubicBezTo>
                <a:cubicBezTo>
                  <a:pt x="24" y="41"/>
                  <a:pt x="24" y="40"/>
                  <a:pt x="23" y="40"/>
                </a:cubicBezTo>
                <a:cubicBezTo>
                  <a:pt x="20" y="46"/>
                  <a:pt x="17" y="51"/>
                  <a:pt x="12" y="57"/>
                </a:cubicBezTo>
                <a:cubicBezTo>
                  <a:pt x="11" y="60"/>
                  <a:pt x="8" y="61"/>
                  <a:pt x="6" y="61"/>
                </a:cubicBezTo>
                <a:cubicBezTo>
                  <a:pt x="4" y="61"/>
                  <a:pt x="2" y="60"/>
                  <a:pt x="0" y="59"/>
                </a:cubicBezTo>
                <a:cubicBezTo>
                  <a:pt x="2" y="62"/>
                  <a:pt x="5" y="63"/>
                  <a:pt x="9" y="63"/>
                </a:cubicBezTo>
                <a:cubicBezTo>
                  <a:pt x="15" y="63"/>
                  <a:pt x="22" y="60"/>
                  <a:pt x="30" y="50"/>
                </a:cubicBezTo>
                <a:cubicBezTo>
                  <a:pt x="30" y="50"/>
                  <a:pt x="74" y="48"/>
                  <a:pt x="94" y="40"/>
                </a:cubicBezTo>
                <a:cubicBezTo>
                  <a:pt x="114" y="32"/>
                  <a:pt x="143" y="25"/>
                  <a:pt x="169" y="22"/>
                </a:cubicBezTo>
                <a:cubicBezTo>
                  <a:pt x="196" y="19"/>
                  <a:pt x="220" y="10"/>
                  <a:pt x="220" y="10"/>
                </a:cubicBezTo>
                <a:cubicBezTo>
                  <a:pt x="220" y="10"/>
                  <a:pt x="233" y="17"/>
                  <a:pt x="240" y="17"/>
                </a:cubicBezTo>
                <a:cubicBezTo>
                  <a:pt x="244" y="17"/>
                  <a:pt x="246" y="15"/>
                  <a:pt x="246" y="11"/>
                </a:cubicBezTo>
                <a:cubicBezTo>
                  <a:pt x="244" y="14"/>
                  <a:pt x="242" y="15"/>
                  <a:pt x="239" y="15"/>
                </a:cubicBezTo>
                <a:cubicBezTo>
                  <a:pt x="237" y="15"/>
                  <a:pt x="236" y="15"/>
                  <a:pt x="234" y="14"/>
                </a:cubicBezTo>
                <a:cubicBezTo>
                  <a:pt x="230" y="11"/>
                  <a:pt x="226" y="8"/>
                  <a:pt x="222" y="5"/>
                </a:cubicBezTo>
                <a:cubicBezTo>
                  <a:pt x="210" y="13"/>
                  <a:pt x="191" y="16"/>
                  <a:pt x="177" y="16"/>
                </a:cubicBezTo>
                <a:cubicBezTo>
                  <a:pt x="173" y="16"/>
                  <a:pt x="169" y="16"/>
                  <a:pt x="167" y="15"/>
                </a:cubicBezTo>
                <a:cubicBezTo>
                  <a:pt x="158" y="13"/>
                  <a:pt x="151" y="8"/>
                  <a:pt x="147" y="1"/>
                </a:cubicBezTo>
                <a:moveTo>
                  <a:pt x="214" y="0"/>
                </a:moveTo>
                <a:cubicBezTo>
                  <a:pt x="210" y="3"/>
                  <a:pt x="204" y="5"/>
                  <a:pt x="196" y="7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7"/>
                  <a:pt x="196" y="7"/>
                  <a:pt x="196" y="7"/>
                </a:cubicBezTo>
                <a:cubicBezTo>
                  <a:pt x="204" y="5"/>
                  <a:pt x="210" y="3"/>
                  <a:pt x="214" y="0"/>
                </a:cubicBezTo>
                <a:cubicBezTo>
                  <a:pt x="214" y="0"/>
                  <a:pt x="214" y="0"/>
                  <a:pt x="214" y="0"/>
                </a:cubicBezTo>
                <a:moveTo>
                  <a:pt x="155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60" y="5"/>
                  <a:pt x="167" y="8"/>
                  <a:pt x="179" y="8"/>
                </a:cubicBezTo>
                <a:cubicBezTo>
                  <a:pt x="167" y="8"/>
                  <a:pt x="160" y="5"/>
                  <a:pt x="155" y="0"/>
                </a:cubicBezTo>
              </a:path>
            </a:pathLst>
          </a:custGeom>
          <a:solidFill>
            <a:srgbClr val="C4C9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210"/>
          <p:cNvSpPr/>
          <p:nvPr/>
        </p:nvSpPr>
        <p:spPr bwMode="auto">
          <a:xfrm>
            <a:off x="1802042" y="3307364"/>
            <a:ext cx="492170" cy="73302"/>
          </a:xfrm>
          <a:custGeom>
            <a:avLst/>
            <a:gdLst>
              <a:gd name="T0" fmla="*/ 0 w 265"/>
              <a:gd name="T1" fmla="*/ 5 h 44"/>
              <a:gd name="T2" fmla="*/ 1 w 265"/>
              <a:gd name="T3" fmla="*/ 17 h 44"/>
              <a:gd name="T4" fmla="*/ 179 w 265"/>
              <a:gd name="T5" fmla="*/ 13 h 44"/>
              <a:gd name="T6" fmla="*/ 228 w 265"/>
              <a:gd name="T7" fmla="*/ 35 h 44"/>
              <a:gd name="T8" fmla="*/ 173 w 265"/>
              <a:gd name="T9" fmla="*/ 1 h 44"/>
              <a:gd name="T10" fmla="*/ 0 w 265"/>
              <a:gd name="T11" fmla="*/ 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44">
                <a:moveTo>
                  <a:pt x="0" y="5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52" y="10"/>
                  <a:pt x="179" y="13"/>
                </a:cubicBezTo>
                <a:cubicBezTo>
                  <a:pt x="206" y="16"/>
                  <a:pt x="214" y="26"/>
                  <a:pt x="228" y="35"/>
                </a:cubicBezTo>
                <a:cubicBezTo>
                  <a:pt x="242" y="44"/>
                  <a:pt x="265" y="3"/>
                  <a:pt x="173" y="1"/>
                </a:cubicBezTo>
                <a:cubicBezTo>
                  <a:pt x="80" y="0"/>
                  <a:pt x="0" y="5"/>
                  <a:pt x="0" y="5"/>
                </a:cubicBezTo>
              </a:path>
            </a:pathLst>
          </a:custGeom>
          <a:solidFill>
            <a:srgbClr val="323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211"/>
          <p:cNvSpPr/>
          <p:nvPr/>
        </p:nvSpPr>
        <p:spPr bwMode="auto">
          <a:xfrm>
            <a:off x="1728740" y="3223591"/>
            <a:ext cx="492170" cy="251321"/>
          </a:xfrm>
          <a:custGeom>
            <a:avLst/>
            <a:gdLst>
              <a:gd name="T0" fmla="*/ 262 w 265"/>
              <a:gd name="T1" fmla="*/ 0 h 133"/>
              <a:gd name="T2" fmla="*/ 265 w 265"/>
              <a:gd name="T3" fmla="*/ 11 h 133"/>
              <a:gd name="T4" fmla="*/ 84 w 265"/>
              <a:gd name="T5" fmla="*/ 80 h 133"/>
              <a:gd name="T6" fmla="*/ 46 w 265"/>
              <a:gd name="T7" fmla="*/ 119 h 133"/>
              <a:gd name="T8" fmla="*/ 85 w 265"/>
              <a:gd name="T9" fmla="*/ 67 h 133"/>
              <a:gd name="T10" fmla="*/ 262 w 265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133">
                <a:moveTo>
                  <a:pt x="262" y="0"/>
                </a:moveTo>
                <a:cubicBezTo>
                  <a:pt x="265" y="11"/>
                  <a:pt x="265" y="11"/>
                  <a:pt x="265" y="11"/>
                </a:cubicBezTo>
                <a:cubicBezTo>
                  <a:pt x="265" y="11"/>
                  <a:pt x="108" y="68"/>
                  <a:pt x="84" y="80"/>
                </a:cubicBezTo>
                <a:cubicBezTo>
                  <a:pt x="60" y="93"/>
                  <a:pt x="56" y="105"/>
                  <a:pt x="46" y="119"/>
                </a:cubicBezTo>
                <a:cubicBezTo>
                  <a:pt x="37" y="133"/>
                  <a:pt x="0" y="104"/>
                  <a:pt x="85" y="67"/>
                </a:cubicBezTo>
                <a:cubicBezTo>
                  <a:pt x="170" y="31"/>
                  <a:pt x="262" y="0"/>
                  <a:pt x="262" y="0"/>
                </a:cubicBezTo>
              </a:path>
            </a:pathLst>
          </a:custGeom>
          <a:solidFill>
            <a:srgbClr val="323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212"/>
          <p:cNvSpPr>
            <a:spLocks noEditPoints="1"/>
          </p:cNvSpPr>
          <p:nvPr/>
        </p:nvSpPr>
        <p:spPr bwMode="auto">
          <a:xfrm>
            <a:off x="1802042" y="3286421"/>
            <a:ext cx="157076" cy="94245"/>
          </a:xfrm>
          <a:custGeom>
            <a:avLst/>
            <a:gdLst>
              <a:gd name="T0" fmla="*/ 73 w 83"/>
              <a:gd name="T1" fmla="*/ 23 h 54"/>
              <a:gd name="T2" fmla="*/ 0 w 83"/>
              <a:gd name="T3" fmla="*/ 25 h 54"/>
              <a:gd name="T4" fmla="*/ 0 w 83"/>
              <a:gd name="T5" fmla="*/ 27 h 54"/>
              <a:gd name="T6" fmla="*/ 1 w 83"/>
              <a:gd name="T7" fmla="*/ 33 h 54"/>
              <a:gd name="T8" fmla="*/ 1 w 83"/>
              <a:gd name="T9" fmla="*/ 33 h 54"/>
              <a:gd name="T10" fmla="*/ 9 w 83"/>
              <a:gd name="T11" fmla="*/ 54 h 54"/>
              <a:gd name="T12" fmla="*/ 43 w 83"/>
              <a:gd name="T13" fmla="*/ 35 h 54"/>
              <a:gd name="T14" fmla="*/ 73 w 83"/>
              <a:gd name="T15" fmla="*/ 23 h 54"/>
              <a:gd name="T16" fmla="*/ 61 w 83"/>
              <a:gd name="T17" fmla="*/ 0 h 54"/>
              <a:gd name="T18" fmla="*/ 60 w 83"/>
              <a:gd name="T19" fmla="*/ 0 h 54"/>
              <a:gd name="T20" fmla="*/ 40 w 83"/>
              <a:gd name="T21" fmla="*/ 3 h 54"/>
              <a:gd name="T22" fmla="*/ 39 w 83"/>
              <a:gd name="T23" fmla="*/ 3 h 54"/>
              <a:gd name="T24" fmla="*/ 35 w 83"/>
              <a:gd name="T25" fmla="*/ 4 h 54"/>
              <a:gd name="T26" fmla="*/ 35 w 83"/>
              <a:gd name="T27" fmla="*/ 4 h 54"/>
              <a:gd name="T28" fmla="*/ 9 w 83"/>
              <a:gd name="T29" fmla="*/ 13 h 54"/>
              <a:gd name="T30" fmla="*/ 83 w 83"/>
              <a:gd name="T31" fmla="*/ 10 h 54"/>
              <a:gd name="T32" fmla="*/ 62 w 83"/>
              <a:gd name="T33" fmla="*/ 0 h 54"/>
              <a:gd name="T34" fmla="*/ 61 w 83"/>
              <a:gd name="T3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54">
                <a:moveTo>
                  <a:pt x="73" y="23"/>
                </a:moveTo>
                <a:cubicBezTo>
                  <a:pt x="37" y="24"/>
                  <a:pt x="6" y="25"/>
                  <a:pt x="0" y="25"/>
                </a:cubicBezTo>
                <a:cubicBezTo>
                  <a:pt x="0" y="26"/>
                  <a:pt x="0" y="27"/>
                  <a:pt x="0" y="27"/>
                </a:cubicBezTo>
                <a:cubicBezTo>
                  <a:pt x="0" y="29"/>
                  <a:pt x="0" y="31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2" y="40"/>
                  <a:pt x="5" y="47"/>
                  <a:pt x="9" y="54"/>
                </a:cubicBezTo>
                <a:cubicBezTo>
                  <a:pt x="17" y="48"/>
                  <a:pt x="28" y="42"/>
                  <a:pt x="43" y="35"/>
                </a:cubicBezTo>
                <a:cubicBezTo>
                  <a:pt x="53" y="31"/>
                  <a:pt x="63" y="27"/>
                  <a:pt x="73" y="23"/>
                </a:cubicBezTo>
                <a:moveTo>
                  <a:pt x="61" y="0"/>
                </a:moveTo>
                <a:cubicBezTo>
                  <a:pt x="61" y="0"/>
                  <a:pt x="61" y="0"/>
                  <a:pt x="60" y="0"/>
                </a:cubicBezTo>
                <a:cubicBezTo>
                  <a:pt x="55" y="0"/>
                  <a:pt x="48" y="1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8" y="3"/>
                  <a:pt x="36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24" y="7"/>
                  <a:pt x="15" y="9"/>
                  <a:pt x="9" y="13"/>
                </a:cubicBezTo>
                <a:cubicBezTo>
                  <a:pt x="23" y="12"/>
                  <a:pt x="49" y="11"/>
                  <a:pt x="83" y="10"/>
                </a:cubicBezTo>
                <a:cubicBezTo>
                  <a:pt x="80" y="4"/>
                  <a:pt x="74" y="0"/>
                  <a:pt x="62" y="0"/>
                </a:cubicBezTo>
                <a:cubicBezTo>
                  <a:pt x="62" y="0"/>
                  <a:pt x="62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213"/>
          <p:cNvSpPr/>
          <p:nvPr/>
        </p:nvSpPr>
        <p:spPr bwMode="auto">
          <a:xfrm>
            <a:off x="1802042" y="3307364"/>
            <a:ext cx="157076" cy="20943"/>
          </a:xfrm>
          <a:custGeom>
            <a:avLst/>
            <a:gdLst>
              <a:gd name="T0" fmla="*/ 83 w 85"/>
              <a:gd name="T1" fmla="*/ 0 h 15"/>
              <a:gd name="T2" fmla="*/ 9 w 85"/>
              <a:gd name="T3" fmla="*/ 3 h 15"/>
              <a:gd name="T4" fmla="*/ 0 w 85"/>
              <a:gd name="T5" fmla="*/ 15 h 15"/>
              <a:gd name="T6" fmla="*/ 73 w 85"/>
              <a:gd name="T7" fmla="*/ 13 h 15"/>
              <a:gd name="T8" fmla="*/ 85 w 85"/>
              <a:gd name="T9" fmla="*/ 8 h 15"/>
              <a:gd name="T10" fmla="*/ 83 w 8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15">
                <a:moveTo>
                  <a:pt x="83" y="0"/>
                </a:moveTo>
                <a:cubicBezTo>
                  <a:pt x="49" y="1"/>
                  <a:pt x="23" y="2"/>
                  <a:pt x="9" y="3"/>
                </a:cubicBezTo>
                <a:cubicBezTo>
                  <a:pt x="4" y="6"/>
                  <a:pt x="1" y="10"/>
                  <a:pt x="0" y="15"/>
                </a:cubicBezTo>
                <a:cubicBezTo>
                  <a:pt x="6" y="15"/>
                  <a:pt x="37" y="14"/>
                  <a:pt x="73" y="13"/>
                </a:cubicBezTo>
                <a:cubicBezTo>
                  <a:pt x="77" y="11"/>
                  <a:pt x="81" y="10"/>
                  <a:pt x="85" y="8"/>
                </a:cubicBezTo>
                <a:cubicBezTo>
                  <a:pt x="85" y="5"/>
                  <a:pt x="84" y="3"/>
                  <a:pt x="83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214"/>
          <p:cNvSpPr/>
          <p:nvPr/>
        </p:nvSpPr>
        <p:spPr bwMode="auto">
          <a:xfrm>
            <a:off x="1864872" y="3338780"/>
            <a:ext cx="104717" cy="41887"/>
          </a:xfrm>
          <a:custGeom>
            <a:avLst/>
            <a:gdLst>
              <a:gd name="T0" fmla="*/ 55 w 55"/>
              <a:gd name="T1" fmla="*/ 0 h 24"/>
              <a:gd name="T2" fmla="*/ 10 w 55"/>
              <a:gd name="T3" fmla="*/ 18 h 24"/>
              <a:gd name="T4" fmla="*/ 0 w 55"/>
              <a:gd name="T5" fmla="*/ 24 h 24"/>
              <a:gd name="T6" fmla="*/ 54 w 55"/>
              <a:gd name="T7" fmla="*/ 9 h 24"/>
              <a:gd name="T8" fmla="*/ 55 w 55"/>
              <a:gd name="T9" fmla="*/ 3 h 24"/>
              <a:gd name="T10" fmla="*/ 55 w 55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24">
                <a:moveTo>
                  <a:pt x="55" y="0"/>
                </a:moveTo>
                <a:cubicBezTo>
                  <a:pt x="34" y="8"/>
                  <a:pt x="16" y="15"/>
                  <a:pt x="10" y="18"/>
                </a:cubicBezTo>
                <a:cubicBezTo>
                  <a:pt x="6" y="20"/>
                  <a:pt x="3" y="22"/>
                  <a:pt x="0" y="24"/>
                </a:cubicBezTo>
                <a:cubicBezTo>
                  <a:pt x="16" y="18"/>
                  <a:pt x="35" y="13"/>
                  <a:pt x="54" y="9"/>
                </a:cubicBezTo>
                <a:cubicBezTo>
                  <a:pt x="55" y="7"/>
                  <a:pt x="55" y="5"/>
                  <a:pt x="55" y="3"/>
                </a:cubicBezTo>
                <a:cubicBezTo>
                  <a:pt x="55" y="2"/>
                  <a:pt x="55" y="1"/>
                  <a:pt x="5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Freeform 215"/>
          <p:cNvSpPr/>
          <p:nvPr/>
        </p:nvSpPr>
        <p:spPr bwMode="auto">
          <a:xfrm>
            <a:off x="1843928" y="3359723"/>
            <a:ext cx="125660" cy="52359"/>
          </a:xfrm>
          <a:custGeom>
            <a:avLst/>
            <a:gdLst>
              <a:gd name="T0" fmla="*/ 66 w 66"/>
              <a:gd name="T1" fmla="*/ 0 h 28"/>
              <a:gd name="T2" fmla="*/ 12 w 66"/>
              <a:gd name="T3" fmla="*/ 15 h 28"/>
              <a:gd name="T4" fmla="*/ 0 w 66"/>
              <a:gd name="T5" fmla="*/ 25 h 28"/>
              <a:gd name="T6" fmla="*/ 16 w 66"/>
              <a:gd name="T7" fmla="*/ 28 h 28"/>
              <a:gd name="T8" fmla="*/ 16 w 66"/>
              <a:gd name="T9" fmla="*/ 28 h 28"/>
              <a:gd name="T10" fmla="*/ 16 w 66"/>
              <a:gd name="T11" fmla="*/ 28 h 28"/>
              <a:gd name="T12" fmla="*/ 29 w 66"/>
              <a:gd name="T13" fmla="*/ 27 h 28"/>
              <a:gd name="T14" fmla="*/ 30 w 66"/>
              <a:gd name="T15" fmla="*/ 27 h 28"/>
              <a:gd name="T16" fmla="*/ 30 w 66"/>
              <a:gd name="T17" fmla="*/ 27 h 28"/>
              <a:gd name="T18" fmla="*/ 66 w 66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28">
                <a:moveTo>
                  <a:pt x="66" y="0"/>
                </a:moveTo>
                <a:cubicBezTo>
                  <a:pt x="47" y="4"/>
                  <a:pt x="28" y="9"/>
                  <a:pt x="12" y="15"/>
                </a:cubicBezTo>
                <a:cubicBezTo>
                  <a:pt x="7" y="18"/>
                  <a:pt x="4" y="22"/>
                  <a:pt x="0" y="25"/>
                </a:cubicBezTo>
                <a:cubicBezTo>
                  <a:pt x="5" y="27"/>
                  <a:pt x="10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0" y="28"/>
                  <a:pt x="24" y="28"/>
                  <a:pt x="29" y="27"/>
                </a:cubicBezTo>
                <a:cubicBezTo>
                  <a:pt x="29" y="27"/>
                  <a:pt x="29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55" y="21"/>
                  <a:pt x="64" y="11"/>
                  <a:pt x="66" y="0"/>
                </a:cubicBezTo>
              </a:path>
            </a:pathLst>
          </a:custGeom>
          <a:solidFill>
            <a:srgbClr val="E7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216"/>
          <p:cNvSpPr/>
          <p:nvPr/>
        </p:nvSpPr>
        <p:spPr bwMode="auto">
          <a:xfrm>
            <a:off x="1822985" y="3317836"/>
            <a:ext cx="146604" cy="83774"/>
          </a:xfrm>
          <a:custGeom>
            <a:avLst/>
            <a:gdLst>
              <a:gd name="T0" fmla="*/ 76 w 78"/>
              <a:gd name="T1" fmla="*/ 0 h 46"/>
              <a:gd name="T2" fmla="*/ 64 w 78"/>
              <a:gd name="T3" fmla="*/ 5 h 46"/>
              <a:gd name="T4" fmla="*/ 34 w 78"/>
              <a:gd name="T5" fmla="*/ 17 h 46"/>
              <a:gd name="T6" fmla="*/ 0 w 78"/>
              <a:gd name="T7" fmla="*/ 36 h 46"/>
              <a:gd name="T8" fmla="*/ 11 w 78"/>
              <a:gd name="T9" fmla="*/ 46 h 46"/>
              <a:gd name="T10" fmla="*/ 23 w 78"/>
              <a:gd name="T11" fmla="*/ 36 h 46"/>
              <a:gd name="T12" fmla="*/ 33 w 78"/>
              <a:gd name="T13" fmla="*/ 30 h 46"/>
              <a:gd name="T14" fmla="*/ 78 w 78"/>
              <a:gd name="T15" fmla="*/ 12 h 46"/>
              <a:gd name="T16" fmla="*/ 77 w 78"/>
              <a:gd name="T17" fmla="*/ 8 h 46"/>
              <a:gd name="T18" fmla="*/ 77 w 78"/>
              <a:gd name="T19" fmla="*/ 8 h 46"/>
              <a:gd name="T20" fmla="*/ 77 w 78"/>
              <a:gd name="T21" fmla="*/ 7 h 46"/>
              <a:gd name="T22" fmla="*/ 76 w 78"/>
              <a:gd name="T2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" h="46">
                <a:moveTo>
                  <a:pt x="76" y="0"/>
                </a:moveTo>
                <a:cubicBezTo>
                  <a:pt x="72" y="2"/>
                  <a:pt x="68" y="3"/>
                  <a:pt x="64" y="5"/>
                </a:cubicBezTo>
                <a:cubicBezTo>
                  <a:pt x="54" y="9"/>
                  <a:pt x="44" y="13"/>
                  <a:pt x="34" y="17"/>
                </a:cubicBezTo>
                <a:cubicBezTo>
                  <a:pt x="19" y="24"/>
                  <a:pt x="8" y="30"/>
                  <a:pt x="0" y="36"/>
                </a:cubicBezTo>
                <a:cubicBezTo>
                  <a:pt x="3" y="40"/>
                  <a:pt x="7" y="43"/>
                  <a:pt x="11" y="46"/>
                </a:cubicBezTo>
                <a:cubicBezTo>
                  <a:pt x="15" y="43"/>
                  <a:pt x="18" y="39"/>
                  <a:pt x="23" y="36"/>
                </a:cubicBezTo>
                <a:cubicBezTo>
                  <a:pt x="26" y="34"/>
                  <a:pt x="29" y="32"/>
                  <a:pt x="33" y="30"/>
                </a:cubicBezTo>
                <a:cubicBezTo>
                  <a:pt x="39" y="27"/>
                  <a:pt x="57" y="20"/>
                  <a:pt x="78" y="12"/>
                </a:cubicBezTo>
                <a:cubicBezTo>
                  <a:pt x="78" y="11"/>
                  <a:pt x="78" y="9"/>
                  <a:pt x="77" y="8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4"/>
                  <a:pt x="77" y="2"/>
                  <a:pt x="76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Freeform 217"/>
          <p:cNvSpPr>
            <a:spLocks noEditPoints="1"/>
          </p:cNvSpPr>
          <p:nvPr/>
        </p:nvSpPr>
        <p:spPr bwMode="auto">
          <a:xfrm>
            <a:off x="1749683" y="3213119"/>
            <a:ext cx="502642" cy="219906"/>
          </a:xfrm>
          <a:custGeom>
            <a:avLst/>
            <a:gdLst>
              <a:gd name="T0" fmla="*/ 267 w 270"/>
              <a:gd name="T1" fmla="*/ 0 h 121"/>
              <a:gd name="T2" fmla="*/ 253 w 270"/>
              <a:gd name="T3" fmla="*/ 2 h 121"/>
              <a:gd name="T4" fmla="*/ 165 w 270"/>
              <a:gd name="T5" fmla="*/ 20 h 121"/>
              <a:gd name="T6" fmla="*/ 150 w 270"/>
              <a:gd name="T7" fmla="*/ 24 h 121"/>
              <a:gd name="T8" fmla="*/ 134 w 270"/>
              <a:gd name="T9" fmla="*/ 25 h 121"/>
              <a:gd name="T10" fmla="*/ 104 w 270"/>
              <a:gd name="T11" fmla="*/ 32 h 121"/>
              <a:gd name="T12" fmla="*/ 16 w 270"/>
              <a:gd name="T13" fmla="*/ 52 h 121"/>
              <a:gd name="T14" fmla="*/ 0 w 270"/>
              <a:gd name="T15" fmla="*/ 55 h 121"/>
              <a:gd name="T16" fmla="*/ 4 w 270"/>
              <a:gd name="T17" fmla="*/ 71 h 121"/>
              <a:gd name="T18" fmla="*/ 20 w 270"/>
              <a:gd name="T19" fmla="*/ 67 h 121"/>
              <a:gd name="T20" fmla="*/ 45 w 270"/>
              <a:gd name="T21" fmla="*/ 111 h 121"/>
              <a:gd name="T22" fmla="*/ 109 w 270"/>
              <a:gd name="T23" fmla="*/ 101 h 121"/>
              <a:gd name="T24" fmla="*/ 122 w 270"/>
              <a:gd name="T25" fmla="*/ 50 h 121"/>
              <a:gd name="T26" fmla="*/ 136 w 270"/>
              <a:gd name="T27" fmla="*/ 36 h 121"/>
              <a:gd name="T28" fmla="*/ 155 w 270"/>
              <a:gd name="T29" fmla="*/ 43 h 121"/>
              <a:gd name="T30" fmla="*/ 188 w 270"/>
              <a:gd name="T31" fmla="*/ 85 h 121"/>
              <a:gd name="T32" fmla="*/ 250 w 270"/>
              <a:gd name="T33" fmla="*/ 68 h 121"/>
              <a:gd name="T34" fmla="*/ 255 w 270"/>
              <a:gd name="T35" fmla="*/ 18 h 121"/>
              <a:gd name="T36" fmla="*/ 270 w 270"/>
              <a:gd name="T37" fmla="*/ 15 h 121"/>
              <a:gd name="T38" fmla="*/ 267 w 270"/>
              <a:gd name="T39" fmla="*/ 0 h 121"/>
              <a:gd name="T40" fmla="*/ 115 w 270"/>
              <a:gd name="T41" fmla="*/ 66 h 121"/>
              <a:gd name="T42" fmla="*/ 79 w 270"/>
              <a:gd name="T43" fmla="*/ 106 h 121"/>
              <a:gd name="T44" fmla="*/ 30 w 270"/>
              <a:gd name="T45" fmla="*/ 73 h 121"/>
              <a:gd name="T46" fmla="*/ 64 w 270"/>
              <a:gd name="T47" fmla="*/ 44 h 121"/>
              <a:gd name="T48" fmla="*/ 115 w 270"/>
              <a:gd name="T49" fmla="*/ 66 h 121"/>
              <a:gd name="T50" fmla="*/ 217 w 270"/>
              <a:gd name="T51" fmla="*/ 77 h 121"/>
              <a:gd name="T52" fmla="*/ 168 w 270"/>
              <a:gd name="T53" fmla="*/ 55 h 121"/>
              <a:gd name="T54" fmla="*/ 206 w 270"/>
              <a:gd name="T55" fmla="*/ 14 h 121"/>
              <a:gd name="T56" fmla="*/ 249 w 270"/>
              <a:gd name="T57" fmla="*/ 27 h 121"/>
              <a:gd name="T58" fmla="*/ 217 w 270"/>
              <a:gd name="T59" fmla="*/ 7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0" h="121">
                <a:moveTo>
                  <a:pt x="267" y="0"/>
                </a:moveTo>
                <a:cubicBezTo>
                  <a:pt x="253" y="2"/>
                  <a:pt x="253" y="2"/>
                  <a:pt x="253" y="2"/>
                </a:cubicBezTo>
                <a:cubicBezTo>
                  <a:pt x="197" y="2"/>
                  <a:pt x="165" y="20"/>
                  <a:pt x="165" y="20"/>
                </a:cubicBezTo>
                <a:cubicBezTo>
                  <a:pt x="159" y="24"/>
                  <a:pt x="155" y="24"/>
                  <a:pt x="150" y="24"/>
                </a:cubicBezTo>
                <a:cubicBezTo>
                  <a:pt x="146" y="24"/>
                  <a:pt x="141" y="24"/>
                  <a:pt x="134" y="25"/>
                </a:cubicBezTo>
                <a:cubicBezTo>
                  <a:pt x="116" y="29"/>
                  <a:pt x="116" y="36"/>
                  <a:pt x="104" y="32"/>
                </a:cubicBezTo>
                <a:cubicBezTo>
                  <a:pt x="104" y="32"/>
                  <a:pt x="67" y="29"/>
                  <a:pt x="16" y="52"/>
                </a:cubicBezTo>
                <a:cubicBezTo>
                  <a:pt x="0" y="55"/>
                  <a:pt x="0" y="55"/>
                  <a:pt x="0" y="55"/>
                </a:cubicBezTo>
                <a:cubicBezTo>
                  <a:pt x="4" y="71"/>
                  <a:pt x="4" y="71"/>
                  <a:pt x="4" y="71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5" y="99"/>
                  <a:pt x="45" y="111"/>
                </a:cubicBezTo>
                <a:cubicBezTo>
                  <a:pt x="63" y="121"/>
                  <a:pt x="99" y="109"/>
                  <a:pt x="109" y="101"/>
                </a:cubicBezTo>
                <a:cubicBezTo>
                  <a:pt x="127" y="89"/>
                  <a:pt x="123" y="65"/>
                  <a:pt x="122" y="50"/>
                </a:cubicBezTo>
                <a:cubicBezTo>
                  <a:pt x="122" y="50"/>
                  <a:pt x="124" y="39"/>
                  <a:pt x="136" y="36"/>
                </a:cubicBezTo>
                <a:cubicBezTo>
                  <a:pt x="149" y="34"/>
                  <a:pt x="155" y="43"/>
                  <a:pt x="155" y="43"/>
                </a:cubicBezTo>
                <a:cubicBezTo>
                  <a:pt x="160" y="57"/>
                  <a:pt x="166" y="81"/>
                  <a:pt x="188" y="85"/>
                </a:cubicBezTo>
                <a:cubicBezTo>
                  <a:pt x="201" y="88"/>
                  <a:pt x="238" y="85"/>
                  <a:pt x="250" y="68"/>
                </a:cubicBezTo>
                <a:cubicBezTo>
                  <a:pt x="264" y="49"/>
                  <a:pt x="255" y="18"/>
                  <a:pt x="255" y="18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67" y="0"/>
                  <a:pt x="267" y="0"/>
                  <a:pt x="267" y="0"/>
                </a:cubicBezTo>
                <a:moveTo>
                  <a:pt x="115" y="66"/>
                </a:moveTo>
                <a:cubicBezTo>
                  <a:pt x="117" y="81"/>
                  <a:pt x="114" y="98"/>
                  <a:pt x="79" y="106"/>
                </a:cubicBezTo>
                <a:cubicBezTo>
                  <a:pt x="43" y="114"/>
                  <a:pt x="34" y="91"/>
                  <a:pt x="30" y="73"/>
                </a:cubicBezTo>
                <a:cubicBezTo>
                  <a:pt x="25" y="54"/>
                  <a:pt x="42" y="49"/>
                  <a:pt x="64" y="44"/>
                </a:cubicBezTo>
                <a:cubicBezTo>
                  <a:pt x="111" y="33"/>
                  <a:pt x="113" y="48"/>
                  <a:pt x="115" y="66"/>
                </a:cubicBezTo>
                <a:moveTo>
                  <a:pt x="217" y="77"/>
                </a:moveTo>
                <a:cubicBezTo>
                  <a:pt x="181" y="84"/>
                  <a:pt x="172" y="70"/>
                  <a:pt x="168" y="55"/>
                </a:cubicBezTo>
                <a:cubicBezTo>
                  <a:pt x="163" y="37"/>
                  <a:pt x="159" y="22"/>
                  <a:pt x="206" y="14"/>
                </a:cubicBezTo>
                <a:cubicBezTo>
                  <a:pt x="228" y="10"/>
                  <a:pt x="246" y="8"/>
                  <a:pt x="249" y="27"/>
                </a:cubicBezTo>
                <a:cubicBezTo>
                  <a:pt x="252" y="45"/>
                  <a:pt x="253" y="70"/>
                  <a:pt x="217" y="77"/>
                </a:cubicBezTo>
              </a:path>
            </a:pathLst>
          </a:custGeom>
          <a:solidFill>
            <a:srgbClr val="323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Freeform 218"/>
          <p:cNvSpPr>
            <a:spLocks noEditPoints="1"/>
          </p:cNvSpPr>
          <p:nvPr/>
        </p:nvSpPr>
        <p:spPr bwMode="auto">
          <a:xfrm>
            <a:off x="2053362" y="3234062"/>
            <a:ext cx="157076" cy="104717"/>
          </a:xfrm>
          <a:custGeom>
            <a:avLst/>
            <a:gdLst>
              <a:gd name="T0" fmla="*/ 17 w 85"/>
              <a:gd name="T1" fmla="*/ 49 h 58"/>
              <a:gd name="T2" fmla="*/ 5 w 85"/>
              <a:gd name="T3" fmla="*/ 49 h 58"/>
              <a:gd name="T4" fmla="*/ 11 w 85"/>
              <a:gd name="T5" fmla="*/ 58 h 58"/>
              <a:gd name="T6" fmla="*/ 60 w 85"/>
              <a:gd name="T7" fmla="*/ 54 h 58"/>
              <a:gd name="T8" fmla="*/ 41 w 85"/>
              <a:gd name="T9" fmla="*/ 50 h 58"/>
              <a:gd name="T10" fmla="*/ 17 w 85"/>
              <a:gd name="T11" fmla="*/ 49 h 58"/>
              <a:gd name="T12" fmla="*/ 82 w 85"/>
              <a:gd name="T13" fmla="*/ 9 h 58"/>
              <a:gd name="T14" fmla="*/ 3 w 85"/>
              <a:gd name="T15" fmla="*/ 38 h 58"/>
              <a:gd name="T16" fmla="*/ 35 w 85"/>
              <a:gd name="T17" fmla="*/ 38 h 58"/>
              <a:gd name="T18" fmla="*/ 82 w 85"/>
              <a:gd name="T19" fmla="*/ 45 h 58"/>
              <a:gd name="T20" fmla="*/ 85 w 85"/>
              <a:gd name="T21" fmla="*/ 30 h 58"/>
              <a:gd name="T22" fmla="*/ 84 w 85"/>
              <a:gd name="T23" fmla="*/ 15 h 58"/>
              <a:gd name="T24" fmla="*/ 84 w 85"/>
              <a:gd name="T25" fmla="*/ 15 h 58"/>
              <a:gd name="T26" fmla="*/ 82 w 85"/>
              <a:gd name="T27" fmla="*/ 9 h 58"/>
              <a:gd name="T28" fmla="*/ 63 w 85"/>
              <a:gd name="T29" fmla="*/ 0 h 58"/>
              <a:gd name="T30" fmla="*/ 63 w 85"/>
              <a:gd name="T31" fmla="*/ 0 h 58"/>
              <a:gd name="T32" fmla="*/ 44 w 85"/>
              <a:gd name="T33" fmla="*/ 2 h 58"/>
              <a:gd name="T34" fmla="*/ 41 w 85"/>
              <a:gd name="T35" fmla="*/ 2 h 58"/>
              <a:gd name="T36" fmla="*/ 41 w 85"/>
              <a:gd name="T37" fmla="*/ 2 h 58"/>
              <a:gd name="T38" fmla="*/ 0 w 85"/>
              <a:gd name="T39" fmla="*/ 26 h 58"/>
              <a:gd name="T40" fmla="*/ 71 w 85"/>
              <a:gd name="T41" fmla="*/ 0 h 58"/>
              <a:gd name="T42" fmla="*/ 63 w 85"/>
              <a:gd name="T43" fmla="*/ 0 h 58"/>
              <a:gd name="T44" fmla="*/ 63 w 85"/>
              <a:gd name="T4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58">
                <a:moveTo>
                  <a:pt x="17" y="49"/>
                </a:moveTo>
                <a:cubicBezTo>
                  <a:pt x="13" y="49"/>
                  <a:pt x="9" y="49"/>
                  <a:pt x="5" y="49"/>
                </a:cubicBezTo>
                <a:cubicBezTo>
                  <a:pt x="6" y="53"/>
                  <a:pt x="8" y="56"/>
                  <a:pt x="11" y="58"/>
                </a:cubicBezTo>
                <a:cubicBezTo>
                  <a:pt x="29" y="56"/>
                  <a:pt x="46" y="55"/>
                  <a:pt x="60" y="54"/>
                </a:cubicBezTo>
                <a:cubicBezTo>
                  <a:pt x="55" y="52"/>
                  <a:pt x="49" y="51"/>
                  <a:pt x="41" y="50"/>
                </a:cubicBezTo>
                <a:cubicBezTo>
                  <a:pt x="36" y="50"/>
                  <a:pt x="28" y="49"/>
                  <a:pt x="17" y="49"/>
                </a:cubicBezTo>
                <a:moveTo>
                  <a:pt x="82" y="9"/>
                </a:moveTo>
                <a:cubicBezTo>
                  <a:pt x="70" y="14"/>
                  <a:pt x="37" y="25"/>
                  <a:pt x="3" y="38"/>
                </a:cubicBezTo>
                <a:cubicBezTo>
                  <a:pt x="13" y="38"/>
                  <a:pt x="24" y="38"/>
                  <a:pt x="35" y="38"/>
                </a:cubicBezTo>
                <a:cubicBezTo>
                  <a:pt x="56" y="39"/>
                  <a:pt x="72" y="41"/>
                  <a:pt x="82" y="45"/>
                </a:cubicBezTo>
                <a:cubicBezTo>
                  <a:pt x="85" y="40"/>
                  <a:pt x="85" y="35"/>
                  <a:pt x="85" y="30"/>
                </a:cubicBezTo>
                <a:cubicBezTo>
                  <a:pt x="85" y="25"/>
                  <a:pt x="85" y="19"/>
                  <a:pt x="84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3" y="12"/>
                  <a:pt x="83" y="11"/>
                  <a:pt x="82" y="9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57" y="0"/>
                  <a:pt x="51" y="1"/>
                  <a:pt x="44" y="2"/>
                </a:cubicBezTo>
                <a:cubicBezTo>
                  <a:pt x="43" y="2"/>
                  <a:pt x="42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10" y="8"/>
                  <a:pt x="1" y="16"/>
                  <a:pt x="0" y="26"/>
                </a:cubicBezTo>
                <a:cubicBezTo>
                  <a:pt x="30" y="15"/>
                  <a:pt x="56" y="6"/>
                  <a:pt x="71" y="0"/>
                </a:cubicBezTo>
                <a:cubicBezTo>
                  <a:pt x="68" y="0"/>
                  <a:pt x="66" y="0"/>
                  <a:pt x="63" y="0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Freeform 220"/>
          <p:cNvSpPr/>
          <p:nvPr/>
        </p:nvSpPr>
        <p:spPr bwMode="auto">
          <a:xfrm>
            <a:off x="2074307" y="3338775"/>
            <a:ext cx="115189" cy="20943"/>
          </a:xfrm>
          <a:custGeom>
            <a:avLst/>
            <a:gdLst>
              <a:gd name="T0" fmla="*/ 49 w 59"/>
              <a:gd name="T1" fmla="*/ 0 h 12"/>
              <a:gd name="T2" fmla="*/ 0 w 59"/>
              <a:gd name="T3" fmla="*/ 4 h 12"/>
              <a:gd name="T4" fmla="*/ 24 w 59"/>
              <a:gd name="T5" fmla="*/ 12 h 12"/>
              <a:gd name="T6" fmla="*/ 24 w 59"/>
              <a:gd name="T7" fmla="*/ 12 h 12"/>
              <a:gd name="T8" fmla="*/ 24 w 59"/>
              <a:gd name="T9" fmla="*/ 12 h 12"/>
              <a:gd name="T10" fmla="*/ 41 w 59"/>
              <a:gd name="T11" fmla="*/ 11 h 12"/>
              <a:gd name="T12" fmla="*/ 41 w 59"/>
              <a:gd name="T13" fmla="*/ 11 h 12"/>
              <a:gd name="T14" fmla="*/ 59 w 59"/>
              <a:gd name="T15" fmla="*/ 4 h 12"/>
              <a:gd name="T16" fmla="*/ 49 w 59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2">
                <a:moveTo>
                  <a:pt x="49" y="0"/>
                </a:moveTo>
                <a:cubicBezTo>
                  <a:pt x="35" y="1"/>
                  <a:pt x="18" y="2"/>
                  <a:pt x="0" y="4"/>
                </a:cubicBezTo>
                <a:cubicBezTo>
                  <a:pt x="5" y="9"/>
                  <a:pt x="12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9" y="12"/>
                  <a:pt x="34" y="12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9" y="9"/>
                  <a:pt x="55" y="7"/>
                  <a:pt x="59" y="4"/>
                </a:cubicBezTo>
                <a:cubicBezTo>
                  <a:pt x="56" y="3"/>
                  <a:pt x="53" y="1"/>
                  <a:pt x="49" y="0"/>
                </a:cubicBezTo>
              </a:path>
            </a:pathLst>
          </a:custGeom>
          <a:solidFill>
            <a:srgbClr val="E7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Freeform 221"/>
          <p:cNvSpPr/>
          <p:nvPr/>
        </p:nvSpPr>
        <p:spPr bwMode="auto">
          <a:xfrm>
            <a:off x="2063835" y="3307360"/>
            <a:ext cx="146604" cy="31415"/>
          </a:xfrm>
          <a:custGeom>
            <a:avLst/>
            <a:gdLst>
              <a:gd name="T0" fmla="*/ 1 w 80"/>
              <a:gd name="T1" fmla="*/ 0 h 20"/>
              <a:gd name="T2" fmla="*/ 0 w 80"/>
              <a:gd name="T3" fmla="*/ 1 h 20"/>
              <a:gd name="T4" fmla="*/ 1 w 80"/>
              <a:gd name="T5" fmla="*/ 5 h 20"/>
              <a:gd name="T6" fmla="*/ 3 w 80"/>
              <a:gd name="T7" fmla="*/ 11 h 20"/>
              <a:gd name="T8" fmla="*/ 15 w 80"/>
              <a:gd name="T9" fmla="*/ 11 h 20"/>
              <a:gd name="T10" fmla="*/ 39 w 80"/>
              <a:gd name="T11" fmla="*/ 12 h 20"/>
              <a:gd name="T12" fmla="*/ 58 w 80"/>
              <a:gd name="T13" fmla="*/ 16 h 20"/>
              <a:gd name="T14" fmla="*/ 68 w 80"/>
              <a:gd name="T15" fmla="*/ 20 h 20"/>
              <a:gd name="T16" fmla="*/ 80 w 80"/>
              <a:gd name="T17" fmla="*/ 7 h 20"/>
              <a:gd name="T18" fmla="*/ 33 w 80"/>
              <a:gd name="T19" fmla="*/ 0 h 20"/>
              <a:gd name="T20" fmla="*/ 1 w 80"/>
              <a:gd name="T2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" h="2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4"/>
                  <a:pt x="1" y="5"/>
                </a:cubicBezTo>
                <a:cubicBezTo>
                  <a:pt x="1" y="7"/>
                  <a:pt x="2" y="9"/>
                  <a:pt x="3" y="11"/>
                </a:cubicBezTo>
                <a:cubicBezTo>
                  <a:pt x="7" y="11"/>
                  <a:pt x="11" y="11"/>
                  <a:pt x="15" y="11"/>
                </a:cubicBezTo>
                <a:cubicBezTo>
                  <a:pt x="26" y="11"/>
                  <a:pt x="34" y="12"/>
                  <a:pt x="39" y="12"/>
                </a:cubicBezTo>
                <a:cubicBezTo>
                  <a:pt x="47" y="13"/>
                  <a:pt x="53" y="14"/>
                  <a:pt x="58" y="16"/>
                </a:cubicBezTo>
                <a:cubicBezTo>
                  <a:pt x="62" y="17"/>
                  <a:pt x="65" y="19"/>
                  <a:pt x="68" y="20"/>
                </a:cubicBezTo>
                <a:cubicBezTo>
                  <a:pt x="74" y="17"/>
                  <a:pt x="78" y="12"/>
                  <a:pt x="80" y="7"/>
                </a:cubicBezTo>
                <a:cubicBezTo>
                  <a:pt x="70" y="3"/>
                  <a:pt x="54" y="1"/>
                  <a:pt x="33" y="0"/>
                </a:cubicBezTo>
                <a:cubicBezTo>
                  <a:pt x="22" y="0"/>
                  <a:pt x="11" y="0"/>
                  <a:pt x="1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Freeform 222"/>
          <p:cNvSpPr/>
          <p:nvPr/>
        </p:nvSpPr>
        <p:spPr bwMode="auto">
          <a:xfrm>
            <a:off x="2053363" y="3234058"/>
            <a:ext cx="157076" cy="73302"/>
          </a:xfrm>
          <a:custGeom>
            <a:avLst/>
            <a:gdLst>
              <a:gd name="T0" fmla="*/ 71 w 82"/>
              <a:gd name="T1" fmla="*/ 0 h 39"/>
              <a:gd name="T2" fmla="*/ 0 w 82"/>
              <a:gd name="T3" fmla="*/ 26 h 39"/>
              <a:gd name="T4" fmla="*/ 0 w 82"/>
              <a:gd name="T5" fmla="*/ 28 h 39"/>
              <a:gd name="T6" fmla="*/ 2 w 82"/>
              <a:gd name="T7" fmla="*/ 39 h 39"/>
              <a:gd name="T8" fmla="*/ 3 w 82"/>
              <a:gd name="T9" fmla="*/ 38 h 39"/>
              <a:gd name="T10" fmla="*/ 82 w 82"/>
              <a:gd name="T11" fmla="*/ 9 h 39"/>
              <a:gd name="T12" fmla="*/ 71 w 82"/>
              <a:gd name="T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39">
                <a:moveTo>
                  <a:pt x="71" y="0"/>
                </a:moveTo>
                <a:cubicBezTo>
                  <a:pt x="56" y="6"/>
                  <a:pt x="30" y="15"/>
                  <a:pt x="0" y="26"/>
                </a:cubicBezTo>
                <a:cubicBezTo>
                  <a:pt x="0" y="27"/>
                  <a:pt x="0" y="27"/>
                  <a:pt x="0" y="28"/>
                </a:cubicBezTo>
                <a:cubicBezTo>
                  <a:pt x="0" y="32"/>
                  <a:pt x="1" y="35"/>
                  <a:pt x="2" y="39"/>
                </a:cubicBezTo>
                <a:cubicBezTo>
                  <a:pt x="2" y="38"/>
                  <a:pt x="3" y="38"/>
                  <a:pt x="3" y="38"/>
                </a:cubicBezTo>
                <a:cubicBezTo>
                  <a:pt x="37" y="25"/>
                  <a:pt x="70" y="14"/>
                  <a:pt x="82" y="9"/>
                </a:cubicBezTo>
                <a:cubicBezTo>
                  <a:pt x="80" y="4"/>
                  <a:pt x="76" y="2"/>
                  <a:pt x="71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Freeform 223"/>
          <p:cNvSpPr>
            <a:spLocks noEditPoints="1"/>
          </p:cNvSpPr>
          <p:nvPr/>
        </p:nvSpPr>
        <p:spPr bwMode="auto">
          <a:xfrm>
            <a:off x="2053363" y="3234058"/>
            <a:ext cx="157076" cy="125660"/>
          </a:xfrm>
          <a:custGeom>
            <a:avLst/>
            <a:gdLst>
              <a:gd name="T0" fmla="*/ 35 w 85"/>
              <a:gd name="T1" fmla="*/ 66 h 66"/>
              <a:gd name="T2" fmla="*/ 35 w 85"/>
              <a:gd name="T3" fmla="*/ 66 h 66"/>
              <a:gd name="T4" fmla="*/ 35 w 85"/>
              <a:gd name="T5" fmla="*/ 66 h 66"/>
              <a:gd name="T6" fmla="*/ 35 w 85"/>
              <a:gd name="T7" fmla="*/ 66 h 66"/>
              <a:gd name="T8" fmla="*/ 52 w 85"/>
              <a:gd name="T9" fmla="*/ 65 h 66"/>
              <a:gd name="T10" fmla="*/ 35 w 85"/>
              <a:gd name="T11" fmla="*/ 66 h 66"/>
              <a:gd name="T12" fmla="*/ 52 w 85"/>
              <a:gd name="T13" fmla="*/ 65 h 66"/>
              <a:gd name="T14" fmla="*/ 84 w 85"/>
              <a:gd name="T15" fmla="*/ 15 h 66"/>
              <a:gd name="T16" fmla="*/ 84 w 85"/>
              <a:gd name="T17" fmla="*/ 15 h 66"/>
              <a:gd name="T18" fmla="*/ 85 w 85"/>
              <a:gd name="T19" fmla="*/ 30 h 66"/>
              <a:gd name="T20" fmla="*/ 84 w 85"/>
              <a:gd name="T21" fmla="*/ 15 h 66"/>
              <a:gd name="T22" fmla="*/ 84 w 85"/>
              <a:gd name="T23" fmla="*/ 15 h 66"/>
              <a:gd name="T24" fmla="*/ 41 w 85"/>
              <a:gd name="T25" fmla="*/ 2 h 66"/>
              <a:gd name="T26" fmla="*/ 41 w 85"/>
              <a:gd name="T27" fmla="*/ 2 h 66"/>
              <a:gd name="T28" fmla="*/ 0 w 85"/>
              <a:gd name="T29" fmla="*/ 28 h 66"/>
              <a:gd name="T30" fmla="*/ 0 w 85"/>
              <a:gd name="T31" fmla="*/ 26 h 66"/>
              <a:gd name="T32" fmla="*/ 41 w 85"/>
              <a:gd name="T33" fmla="*/ 2 h 66"/>
              <a:gd name="T34" fmla="*/ 41 w 85"/>
              <a:gd name="T35" fmla="*/ 2 h 66"/>
              <a:gd name="T36" fmla="*/ 63 w 85"/>
              <a:gd name="T37" fmla="*/ 0 h 66"/>
              <a:gd name="T38" fmla="*/ 44 w 85"/>
              <a:gd name="T39" fmla="*/ 2 h 66"/>
              <a:gd name="T40" fmla="*/ 63 w 85"/>
              <a:gd name="T41" fmla="*/ 0 h 66"/>
              <a:gd name="T42" fmla="*/ 63 w 85"/>
              <a:gd name="T43" fmla="*/ 0 h 66"/>
              <a:gd name="T44" fmla="*/ 63 w 85"/>
              <a:gd name="T45" fmla="*/ 0 h 66"/>
              <a:gd name="T46" fmla="*/ 63 w 85"/>
              <a:gd name="T47" fmla="*/ 0 h 66"/>
              <a:gd name="T48" fmla="*/ 63 w 85"/>
              <a:gd name="T4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" h="66">
                <a:moveTo>
                  <a:pt x="35" y="66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35" y="66"/>
                  <a:pt x="35" y="66"/>
                  <a:pt x="35" y="66"/>
                </a:cubicBezTo>
                <a:moveTo>
                  <a:pt x="52" y="65"/>
                </a:moveTo>
                <a:cubicBezTo>
                  <a:pt x="45" y="66"/>
                  <a:pt x="40" y="66"/>
                  <a:pt x="35" y="66"/>
                </a:cubicBezTo>
                <a:cubicBezTo>
                  <a:pt x="40" y="66"/>
                  <a:pt x="45" y="66"/>
                  <a:pt x="52" y="65"/>
                </a:cubicBezTo>
                <a:moveTo>
                  <a:pt x="84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85" y="19"/>
                  <a:pt x="85" y="25"/>
                  <a:pt x="85" y="30"/>
                </a:cubicBezTo>
                <a:cubicBezTo>
                  <a:pt x="85" y="25"/>
                  <a:pt x="85" y="19"/>
                  <a:pt x="84" y="15"/>
                </a:cubicBezTo>
                <a:cubicBezTo>
                  <a:pt x="84" y="15"/>
                  <a:pt x="84" y="15"/>
                  <a:pt x="84" y="15"/>
                </a:cubicBezTo>
                <a:moveTo>
                  <a:pt x="41" y="2"/>
                </a:moveTo>
                <a:cubicBezTo>
                  <a:pt x="41" y="2"/>
                  <a:pt x="41" y="2"/>
                  <a:pt x="41" y="2"/>
                </a:cubicBezTo>
                <a:cubicBezTo>
                  <a:pt x="8" y="8"/>
                  <a:pt x="0" y="17"/>
                  <a:pt x="0" y="28"/>
                </a:cubicBezTo>
                <a:cubicBezTo>
                  <a:pt x="0" y="27"/>
                  <a:pt x="0" y="27"/>
                  <a:pt x="0" y="26"/>
                </a:cubicBezTo>
                <a:cubicBezTo>
                  <a:pt x="1" y="16"/>
                  <a:pt x="10" y="8"/>
                  <a:pt x="41" y="2"/>
                </a:cubicBezTo>
                <a:cubicBezTo>
                  <a:pt x="41" y="2"/>
                  <a:pt x="41" y="2"/>
                  <a:pt x="41" y="2"/>
                </a:cubicBezTo>
                <a:moveTo>
                  <a:pt x="63" y="0"/>
                </a:moveTo>
                <a:cubicBezTo>
                  <a:pt x="57" y="0"/>
                  <a:pt x="51" y="1"/>
                  <a:pt x="44" y="2"/>
                </a:cubicBezTo>
                <a:cubicBezTo>
                  <a:pt x="51" y="1"/>
                  <a:pt x="57" y="0"/>
                  <a:pt x="63" y="0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Freeform 225"/>
          <p:cNvSpPr/>
          <p:nvPr/>
        </p:nvSpPr>
        <p:spPr bwMode="auto">
          <a:xfrm>
            <a:off x="2566477" y="5694908"/>
            <a:ext cx="272265" cy="62830"/>
          </a:xfrm>
          <a:custGeom>
            <a:avLst/>
            <a:gdLst>
              <a:gd name="T0" fmla="*/ 0 w 148"/>
              <a:gd name="T1" fmla="*/ 16 h 32"/>
              <a:gd name="T2" fmla="*/ 16 w 148"/>
              <a:gd name="T3" fmla="*/ 32 h 32"/>
              <a:gd name="T4" fmla="*/ 132 w 148"/>
              <a:gd name="T5" fmla="*/ 32 h 32"/>
              <a:gd name="T6" fmla="*/ 148 w 148"/>
              <a:gd name="T7" fmla="*/ 16 h 32"/>
              <a:gd name="T8" fmla="*/ 148 w 148"/>
              <a:gd name="T9" fmla="*/ 0 h 32"/>
              <a:gd name="T10" fmla="*/ 0 w 148"/>
              <a:gd name="T11" fmla="*/ 0 h 32"/>
              <a:gd name="T12" fmla="*/ 0 w 148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32">
                <a:moveTo>
                  <a:pt x="0" y="16"/>
                </a:moveTo>
                <a:cubicBezTo>
                  <a:pt x="0" y="25"/>
                  <a:pt x="7" y="32"/>
                  <a:pt x="16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41" y="32"/>
                  <a:pt x="148" y="25"/>
                  <a:pt x="148" y="16"/>
                </a:cubicBezTo>
                <a:cubicBezTo>
                  <a:pt x="148" y="0"/>
                  <a:pt x="148" y="0"/>
                  <a:pt x="148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226"/>
          <p:cNvSpPr>
            <a:spLocks noChangeArrowheads="1"/>
          </p:cNvSpPr>
          <p:nvPr/>
        </p:nvSpPr>
        <p:spPr bwMode="auto">
          <a:xfrm>
            <a:off x="2566477" y="5642550"/>
            <a:ext cx="272265" cy="52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227"/>
          <p:cNvSpPr/>
          <p:nvPr/>
        </p:nvSpPr>
        <p:spPr bwMode="auto">
          <a:xfrm>
            <a:off x="2556005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1 w 28"/>
              <a:gd name="T7" fmla="*/ 80 h 80"/>
              <a:gd name="T8" fmla="*/ 27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1" y="80"/>
                </a:lnTo>
                <a:lnTo>
                  <a:pt x="27" y="80"/>
                </a:lnTo>
                <a:lnTo>
                  <a:pt x="28" y="80"/>
                </a:lnTo>
                <a:lnTo>
                  <a:pt x="2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Freeform 228"/>
          <p:cNvSpPr/>
          <p:nvPr/>
        </p:nvSpPr>
        <p:spPr bwMode="auto">
          <a:xfrm>
            <a:off x="2556005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1 w 28"/>
              <a:gd name="T7" fmla="*/ 80 h 80"/>
              <a:gd name="T8" fmla="*/ 27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1" y="80"/>
                </a:lnTo>
                <a:lnTo>
                  <a:pt x="27" y="80"/>
                </a:lnTo>
                <a:lnTo>
                  <a:pt x="28" y="80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229"/>
          <p:cNvSpPr/>
          <p:nvPr/>
        </p:nvSpPr>
        <p:spPr bwMode="auto">
          <a:xfrm>
            <a:off x="3121478" y="5694908"/>
            <a:ext cx="272265" cy="62830"/>
          </a:xfrm>
          <a:custGeom>
            <a:avLst/>
            <a:gdLst>
              <a:gd name="T0" fmla="*/ 0 w 148"/>
              <a:gd name="T1" fmla="*/ 16 h 32"/>
              <a:gd name="T2" fmla="*/ 16 w 148"/>
              <a:gd name="T3" fmla="*/ 32 h 32"/>
              <a:gd name="T4" fmla="*/ 132 w 148"/>
              <a:gd name="T5" fmla="*/ 32 h 32"/>
              <a:gd name="T6" fmla="*/ 148 w 148"/>
              <a:gd name="T7" fmla="*/ 16 h 32"/>
              <a:gd name="T8" fmla="*/ 148 w 148"/>
              <a:gd name="T9" fmla="*/ 0 h 32"/>
              <a:gd name="T10" fmla="*/ 0 w 148"/>
              <a:gd name="T11" fmla="*/ 0 h 32"/>
              <a:gd name="T12" fmla="*/ 0 w 148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32">
                <a:moveTo>
                  <a:pt x="0" y="16"/>
                </a:moveTo>
                <a:cubicBezTo>
                  <a:pt x="0" y="25"/>
                  <a:pt x="7" y="32"/>
                  <a:pt x="16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41" y="32"/>
                  <a:pt x="148" y="25"/>
                  <a:pt x="148" y="16"/>
                </a:cubicBezTo>
                <a:cubicBezTo>
                  <a:pt x="148" y="0"/>
                  <a:pt x="148" y="0"/>
                  <a:pt x="148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230"/>
          <p:cNvSpPr>
            <a:spLocks noChangeArrowheads="1"/>
          </p:cNvSpPr>
          <p:nvPr/>
        </p:nvSpPr>
        <p:spPr bwMode="auto">
          <a:xfrm>
            <a:off x="3121478" y="5642550"/>
            <a:ext cx="272265" cy="52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Freeform 231"/>
          <p:cNvSpPr/>
          <p:nvPr/>
        </p:nvSpPr>
        <p:spPr bwMode="auto">
          <a:xfrm>
            <a:off x="3121478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0 w 28"/>
              <a:gd name="T7" fmla="*/ 80 h 80"/>
              <a:gd name="T8" fmla="*/ 26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0" y="80"/>
                </a:lnTo>
                <a:lnTo>
                  <a:pt x="26" y="80"/>
                </a:lnTo>
                <a:lnTo>
                  <a:pt x="28" y="80"/>
                </a:lnTo>
                <a:lnTo>
                  <a:pt x="2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232"/>
          <p:cNvSpPr/>
          <p:nvPr/>
        </p:nvSpPr>
        <p:spPr bwMode="auto">
          <a:xfrm>
            <a:off x="3121478" y="4804813"/>
            <a:ext cx="293208" cy="837736"/>
          </a:xfrm>
          <a:custGeom>
            <a:avLst/>
            <a:gdLst>
              <a:gd name="T0" fmla="*/ 28 w 28"/>
              <a:gd name="T1" fmla="*/ 0 h 80"/>
              <a:gd name="T2" fmla="*/ 0 w 28"/>
              <a:gd name="T3" fmla="*/ 0 h 80"/>
              <a:gd name="T4" fmla="*/ 0 w 28"/>
              <a:gd name="T5" fmla="*/ 80 h 80"/>
              <a:gd name="T6" fmla="*/ 0 w 28"/>
              <a:gd name="T7" fmla="*/ 80 h 80"/>
              <a:gd name="T8" fmla="*/ 26 w 28"/>
              <a:gd name="T9" fmla="*/ 80 h 80"/>
              <a:gd name="T10" fmla="*/ 28 w 28"/>
              <a:gd name="T11" fmla="*/ 80 h 80"/>
              <a:gd name="T12" fmla="*/ 28 w 28"/>
              <a:gd name="T1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0">
                <a:moveTo>
                  <a:pt x="28" y="0"/>
                </a:moveTo>
                <a:lnTo>
                  <a:pt x="0" y="0"/>
                </a:lnTo>
                <a:lnTo>
                  <a:pt x="0" y="80"/>
                </a:lnTo>
                <a:lnTo>
                  <a:pt x="0" y="80"/>
                </a:lnTo>
                <a:lnTo>
                  <a:pt x="26" y="80"/>
                </a:lnTo>
                <a:lnTo>
                  <a:pt x="28" y="80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233"/>
          <p:cNvSpPr>
            <a:spLocks noEditPoints="1"/>
          </p:cNvSpPr>
          <p:nvPr/>
        </p:nvSpPr>
        <p:spPr bwMode="auto">
          <a:xfrm>
            <a:off x="2294213" y="2940850"/>
            <a:ext cx="1706889" cy="1549812"/>
          </a:xfrm>
          <a:custGeom>
            <a:avLst/>
            <a:gdLst>
              <a:gd name="T0" fmla="*/ 717 w 929"/>
              <a:gd name="T1" fmla="*/ 67 h 839"/>
              <a:gd name="T2" fmla="*/ 512 w 929"/>
              <a:gd name="T3" fmla="*/ 0 h 839"/>
              <a:gd name="T4" fmla="*/ 518 w 929"/>
              <a:gd name="T5" fmla="*/ 8 h 839"/>
              <a:gd name="T6" fmla="*/ 261 w 929"/>
              <a:gd name="T7" fmla="*/ 8 h 839"/>
              <a:gd name="T8" fmla="*/ 266 w 929"/>
              <a:gd name="T9" fmla="*/ 1 h 839"/>
              <a:gd name="T10" fmla="*/ 261 w 929"/>
              <a:gd name="T11" fmla="*/ 2 h 839"/>
              <a:gd name="T12" fmla="*/ 59 w 929"/>
              <a:gd name="T13" fmla="*/ 66 h 839"/>
              <a:gd name="T14" fmla="*/ 12 w 929"/>
              <a:gd name="T15" fmla="*/ 491 h 839"/>
              <a:gd name="T16" fmla="*/ 0 w 929"/>
              <a:gd name="T17" fmla="*/ 800 h 839"/>
              <a:gd name="T18" fmla="*/ 113 w 929"/>
              <a:gd name="T19" fmla="*/ 800 h 839"/>
              <a:gd name="T20" fmla="*/ 388 w 929"/>
              <a:gd name="T21" fmla="*/ 800 h 839"/>
              <a:gd name="T22" fmla="*/ 663 w 929"/>
              <a:gd name="T23" fmla="*/ 800 h 839"/>
              <a:gd name="T24" fmla="*/ 729 w 929"/>
              <a:gd name="T25" fmla="*/ 839 h 839"/>
              <a:gd name="T26" fmla="*/ 702 w 929"/>
              <a:gd name="T27" fmla="*/ 329 h 839"/>
              <a:gd name="T28" fmla="*/ 856 w 929"/>
              <a:gd name="T29" fmla="*/ 445 h 839"/>
              <a:gd name="T30" fmla="*/ 717 w 929"/>
              <a:gd name="T31" fmla="*/ 67 h 839"/>
              <a:gd name="T32" fmla="*/ 117 w 929"/>
              <a:gd name="T33" fmla="*/ 796 h 839"/>
              <a:gd name="T34" fmla="*/ 124 w 929"/>
              <a:gd name="T35" fmla="*/ 512 h 839"/>
              <a:gd name="T36" fmla="*/ 135 w 929"/>
              <a:gd name="T37" fmla="*/ 316 h 839"/>
              <a:gd name="T38" fmla="*/ 151 w 929"/>
              <a:gd name="T39" fmla="*/ 796 h 839"/>
              <a:gd name="T40" fmla="*/ 117 w 929"/>
              <a:gd name="T41" fmla="*/ 796 h 839"/>
              <a:gd name="T42" fmla="*/ 625 w 929"/>
              <a:gd name="T43" fmla="*/ 796 h 839"/>
              <a:gd name="T44" fmla="*/ 641 w 929"/>
              <a:gd name="T45" fmla="*/ 316 h 839"/>
              <a:gd name="T46" fmla="*/ 652 w 929"/>
              <a:gd name="T47" fmla="*/ 512 h 839"/>
              <a:gd name="T48" fmla="*/ 659 w 929"/>
              <a:gd name="T49" fmla="*/ 796 h 839"/>
              <a:gd name="T50" fmla="*/ 625 w 929"/>
              <a:gd name="T51" fmla="*/ 796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9" h="839">
                <a:moveTo>
                  <a:pt x="717" y="67"/>
                </a:moveTo>
                <a:cubicBezTo>
                  <a:pt x="670" y="20"/>
                  <a:pt x="577" y="8"/>
                  <a:pt x="512" y="0"/>
                </a:cubicBezTo>
                <a:cubicBezTo>
                  <a:pt x="518" y="8"/>
                  <a:pt x="518" y="8"/>
                  <a:pt x="518" y="8"/>
                </a:cubicBezTo>
                <a:cubicBezTo>
                  <a:pt x="261" y="8"/>
                  <a:pt x="261" y="8"/>
                  <a:pt x="261" y="8"/>
                </a:cubicBezTo>
                <a:cubicBezTo>
                  <a:pt x="266" y="1"/>
                  <a:pt x="266" y="1"/>
                  <a:pt x="266" y="1"/>
                </a:cubicBezTo>
                <a:cubicBezTo>
                  <a:pt x="264" y="1"/>
                  <a:pt x="263" y="1"/>
                  <a:pt x="261" y="2"/>
                </a:cubicBezTo>
                <a:cubicBezTo>
                  <a:pt x="207" y="11"/>
                  <a:pt x="106" y="19"/>
                  <a:pt x="59" y="66"/>
                </a:cubicBezTo>
                <a:cubicBezTo>
                  <a:pt x="14" y="111"/>
                  <a:pt x="12" y="491"/>
                  <a:pt x="12" y="491"/>
                </a:cubicBezTo>
                <a:cubicBezTo>
                  <a:pt x="0" y="800"/>
                  <a:pt x="0" y="800"/>
                  <a:pt x="0" y="800"/>
                </a:cubicBezTo>
                <a:cubicBezTo>
                  <a:pt x="113" y="800"/>
                  <a:pt x="113" y="800"/>
                  <a:pt x="113" y="800"/>
                </a:cubicBezTo>
                <a:cubicBezTo>
                  <a:pt x="388" y="800"/>
                  <a:pt x="388" y="800"/>
                  <a:pt x="388" y="800"/>
                </a:cubicBezTo>
                <a:cubicBezTo>
                  <a:pt x="663" y="800"/>
                  <a:pt x="663" y="800"/>
                  <a:pt x="663" y="800"/>
                </a:cubicBezTo>
                <a:cubicBezTo>
                  <a:pt x="729" y="839"/>
                  <a:pt x="729" y="839"/>
                  <a:pt x="729" y="839"/>
                </a:cubicBezTo>
                <a:cubicBezTo>
                  <a:pt x="702" y="329"/>
                  <a:pt x="702" y="329"/>
                  <a:pt x="702" y="329"/>
                </a:cubicBezTo>
                <a:cubicBezTo>
                  <a:pt x="702" y="329"/>
                  <a:pt x="772" y="550"/>
                  <a:pt x="856" y="445"/>
                </a:cubicBezTo>
                <a:cubicBezTo>
                  <a:pt x="929" y="355"/>
                  <a:pt x="762" y="112"/>
                  <a:pt x="717" y="67"/>
                </a:cubicBezTo>
                <a:moveTo>
                  <a:pt x="117" y="796"/>
                </a:moveTo>
                <a:cubicBezTo>
                  <a:pt x="124" y="512"/>
                  <a:pt x="124" y="512"/>
                  <a:pt x="124" y="512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51" y="796"/>
                  <a:pt x="151" y="796"/>
                  <a:pt x="151" y="796"/>
                </a:cubicBezTo>
                <a:cubicBezTo>
                  <a:pt x="117" y="796"/>
                  <a:pt x="117" y="796"/>
                  <a:pt x="117" y="796"/>
                </a:cubicBezTo>
                <a:moveTo>
                  <a:pt x="625" y="796"/>
                </a:moveTo>
                <a:cubicBezTo>
                  <a:pt x="641" y="316"/>
                  <a:pt x="641" y="316"/>
                  <a:pt x="641" y="316"/>
                </a:cubicBezTo>
                <a:cubicBezTo>
                  <a:pt x="652" y="512"/>
                  <a:pt x="652" y="512"/>
                  <a:pt x="652" y="512"/>
                </a:cubicBezTo>
                <a:cubicBezTo>
                  <a:pt x="659" y="796"/>
                  <a:pt x="659" y="796"/>
                  <a:pt x="659" y="796"/>
                </a:cubicBezTo>
                <a:cubicBezTo>
                  <a:pt x="625" y="796"/>
                  <a:pt x="625" y="796"/>
                  <a:pt x="625" y="7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234"/>
          <p:cNvSpPr/>
          <p:nvPr/>
        </p:nvSpPr>
        <p:spPr bwMode="auto">
          <a:xfrm>
            <a:off x="2503647" y="3527266"/>
            <a:ext cx="62830" cy="879623"/>
          </a:xfrm>
          <a:custGeom>
            <a:avLst/>
            <a:gdLst>
              <a:gd name="T0" fmla="*/ 2 w 6"/>
              <a:gd name="T1" fmla="*/ 34 h 84"/>
              <a:gd name="T2" fmla="*/ 0 w 6"/>
              <a:gd name="T3" fmla="*/ 84 h 84"/>
              <a:gd name="T4" fmla="*/ 6 w 6"/>
              <a:gd name="T5" fmla="*/ 84 h 84"/>
              <a:gd name="T6" fmla="*/ 4 w 6"/>
              <a:gd name="T7" fmla="*/ 0 h 84"/>
              <a:gd name="T8" fmla="*/ 2 w 6"/>
              <a:gd name="T9" fmla="*/ 3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4">
                <a:moveTo>
                  <a:pt x="2" y="34"/>
                </a:moveTo>
                <a:lnTo>
                  <a:pt x="0" y="84"/>
                </a:lnTo>
                <a:lnTo>
                  <a:pt x="6" y="84"/>
                </a:lnTo>
                <a:lnTo>
                  <a:pt x="4" y="0"/>
                </a:lnTo>
                <a:lnTo>
                  <a:pt x="2" y="34"/>
                </a:lnTo>
                <a:close/>
              </a:path>
            </a:pathLst>
          </a:custGeom>
          <a:solidFill>
            <a:srgbClr val="343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235"/>
          <p:cNvSpPr/>
          <p:nvPr/>
        </p:nvSpPr>
        <p:spPr bwMode="auto">
          <a:xfrm>
            <a:off x="3446101" y="3527266"/>
            <a:ext cx="62830" cy="879623"/>
          </a:xfrm>
          <a:custGeom>
            <a:avLst/>
            <a:gdLst>
              <a:gd name="T0" fmla="*/ 3 w 6"/>
              <a:gd name="T1" fmla="*/ 0 h 84"/>
              <a:gd name="T2" fmla="*/ 0 w 6"/>
              <a:gd name="T3" fmla="*/ 84 h 84"/>
              <a:gd name="T4" fmla="*/ 6 w 6"/>
              <a:gd name="T5" fmla="*/ 84 h 84"/>
              <a:gd name="T6" fmla="*/ 4 w 6"/>
              <a:gd name="T7" fmla="*/ 34 h 84"/>
              <a:gd name="T8" fmla="*/ 3 w 6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4">
                <a:moveTo>
                  <a:pt x="3" y="0"/>
                </a:moveTo>
                <a:lnTo>
                  <a:pt x="0" y="84"/>
                </a:lnTo>
                <a:lnTo>
                  <a:pt x="6" y="84"/>
                </a:lnTo>
                <a:lnTo>
                  <a:pt x="4" y="34"/>
                </a:lnTo>
                <a:lnTo>
                  <a:pt x="3" y="0"/>
                </a:lnTo>
                <a:close/>
              </a:path>
            </a:pathLst>
          </a:custGeom>
          <a:solidFill>
            <a:srgbClr val="343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236"/>
          <p:cNvSpPr/>
          <p:nvPr/>
        </p:nvSpPr>
        <p:spPr bwMode="auto">
          <a:xfrm>
            <a:off x="2639779" y="2385850"/>
            <a:ext cx="733020" cy="492170"/>
          </a:xfrm>
          <a:custGeom>
            <a:avLst/>
            <a:gdLst>
              <a:gd name="T0" fmla="*/ 293 w 396"/>
              <a:gd name="T1" fmla="*/ 265 h 268"/>
              <a:gd name="T2" fmla="*/ 295 w 396"/>
              <a:gd name="T3" fmla="*/ 268 h 268"/>
              <a:gd name="T4" fmla="*/ 295 w 396"/>
              <a:gd name="T5" fmla="*/ 217 h 268"/>
              <a:gd name="T6" fmla="*/ 327 w 396"/>
              <a:gd name="T7" fmla="*/ 161 h 268"/>
              <a:gd name="T8" fmla="*/ 351 w 396"/>
              <a:gd name="T9" fmla="*/ 102 h 268"/>
              <a:gd name="T10" fmla="*/ 364 w 396"/>
              <a:gd name="T11" fmla="*/ 98 h 268"/>
              <a:gd name="T12" fmla="*/ 385 w 396"/>
              <a:gd name="T13" fmla="*/ 5 h 268"/>
              <a:gd name="T14" fmla="*/ 374 w 396"/>
              <a:gd name="T15" fmla="*/ 1 h 268"/>
              <a:gd name="T16" fmla="*/ 372 w 396"/>
              <a:gd name="T17" fmla="*/ 14 h 268"/>
              <a:gd name="T18" fmla="*/ 372 w 396"/>
              <a:gd name="T19" fmla="*/ 24 h 268"/>
              <a:gd name="T20" fmla="*/ 335 w 396"/>
              <a:gd name="T21" fmla="*/ 108 h 268"/>
              <a:gd name="T22" fmla="*/ 298 w 396"/>
              <a:gd name="T23" fmla="*/ 173 h 268"/>
              <a:gd name="T24" fmla="*/ 298 w 396"/>
              <a:gd name="T25" fmla="*/ 173 h 268"/>
              <a:gd name="T26" fmla="*/ 292 w 396"/>
              <a:gd name="T27" fmla="*/ 183 h 268"/>
              <a:gd name="T28" fmla="*/ 292 w 396"/>
              <a:gd name="T29" fmla="*/ 183 h 268"/>
              <a:gd name="T30" fmla="*/ 290 w 396"/>
              <a:gd name="T31" fmla="*/ 188 h 268"/>
              <a:gd name="T32" fmla="*/ 289 w 396"/>
              <a:gd name="T33" fmla="*/ 189 h 268"/>
              <a:gd name="T34" fmla="*/ 287 w 396"/>
              <a:gd name="T35" fmla="*/ 192 h 268"/>
              <a:gd name="T36" fmla="*/ 286 w 396"/>
              <a:gd name="T37" fmla="*/ 194 h 268"/>
              <a:gd name="T38" fmla="*/ 286 w 396"/>
              <a:gd name="T39" fmla="*/ 195 h 268"/>
              <a:gd name="T40" fmla="*/ 285 w 396"/>
              <a:gd name="T41" fmla="*/ 197 h 268"/>
              <a:gd name="T42" fmla="*/ 284 w 396"/>
              <a:gd name="T43" fmla="*/ 198 h 268"/>
              <a:gd name="T44" fmla="*/ 283 w 396"/>
              <a:gd name="T45" fmla="*/ 200 h 268"/>
              <a:gd name="T46" fmla="*/ 283 w 396"/>
              <a:gd name="T47" fmla="*/ 201 h 268"/>
              <a:gd name="T48" fmla="*/ 282 w 396"/>
              <a:gd name="T49" fmla="*/ 202 h 268"/>
              <a:gd name="T50" fmla="*/ 281 w 396"/>
              <a:gd name="T51" fmla="*/ 203 h 268"/>
              <a:gd name="T52" fmla="*/ 281 w 396"/>
              <a:gd name="T53" fmla="*/ 204 h 268"/>
              <a:gd name="T54" fmla="*/ 280 w 396"/>
              <a:gd name="T55" fmla="*/ 205 h 268"/>
              <a:gd name="T56" fmla="*/ 280 w 396"/>
              <a:gd name="T57" fmla="*/ 206 h 268"/>
              <a:gd name="T58" fmla="*/ 199 w 396"/>
              <a:gd name="T59" fmla="*/ 222 h 268"/>
              <a:gd name="T60" fmla="*/ 118 w 396"/>
              <a:gd name="T61" fmla="*/ 206 h 268"/>
              <a:gd name="T62" fmla="*/ 118 w 396"/>
              <a:gd name="T63" fmla="*/ 204 h 268"/>
              <a:gd name="T64" fmla="*/ 117 w 396"/>
              <a:gd name="T65" fmla="*/ 204 h 268"/>
              <a:gd name="T66" fmla="*/ 117 w 396"/>
              <a:gd name="T67" fmla="*/ 203 h 268"/>
              <a:gd name="T68" fmla="*/ 116 w 396"/>
              <a:gd name="T69" fmla="*/ 202 h 268"/>
              <a:gd name="T70" fmla="*/ 108 w 396"/>
              <a:gd name="T71" fmla="*/ 187 h 268"/>
              <a:gd name="T72" fmla="*/ 108 w 396"/>
              <a:gd name="T73" fmla="*/ 186 h 268"/>
              <a:gd name="T74" fmla="*/ 105 w 396"/>
              <a:gd name="T75" fmla="*/ 182 h 268"/>
              <a:gd name="T76" fmla="*/ 105 w 396"/>
              <a:gd name="T77" fmla="*/ 181 h 268"/>
              <a:gd name="T78" fmla="*/ 102 w 396"/>
              <a:gd name="T79" fmla="*/ 177 h 268"/>
              <a:gd name="T80" fmla="*/ 102 w 396"/>
              <a:gd name="T81" fmla="*/ 177 h 268"/>
              <a:gd name="T82" fmla="*/ 99 w 396"/>
              <a:gd name="T83" fmla="*/ 171 h 268"/>
              <a:gd name="T84" fmla="*/ 99 w 396"/>
              <a:gd name="T85" fmla="*/ 171 h 268"/>
              <a:gd name="T86" fmla="*/ 96 w 396"/>
              <a:gd name="T87" fmla="*/ 165 h 268"/>
              <a:gd name="T88" fmla="*/ 96 w 396"/>
              <a:gd name="T89" fmla="*/ 165 h 268"/>
              <a:gd name="T90" fmla="*/ 93 w 396"/>
              <a:gd name="T91" fmla="*/ 160 h 268"/>
              <a:gd name="T92" fmla="*/ 92 w 396"/>
              <a:gd name="T93" fmla="*/ 159 h 268"/>
              <a:gd name="T94" fmla="*/ 89 w 396"/>
              <a:gd name="T95" fmla="*/ 153 h 268"/>
              <a:gd name="T96" fmla="*/ 88 w 396"/>
              <a:gd name="T97" fmla="*/ 152 h 268"/>
              <a:gd name="T98" fmla="*/ 85 w 396"/>
              <a:gd name="T99" fmla="*/ 147 h 268"/>
              <a:gd name="T100" fmla="*/ 84 w 396"/>
              <a:gd name="T101" fmla="*/ 145 h 268"/>
              <a:gd name="T102" fmla="*/ 81 w 396"/>
              <a:gd name="T103" fmla="*/ 140 h 268"/>
              <a:gd name="T104" fmla="*/ 63 w 396"/>
              <a:gd name="T105" fmla="*/ 108 h 268"/>
              <a:gd name="T106" fmla="*/ 26 w 396"/>
              <a:gd name="T107" fmla="*/ 24 h 268"/>
              <a:gd name="T108" fmla="*/ 26 w 396"/>
              <a:gd name="T109" fmla="*/ 20 h 268"/>
              <a:gd name="T110" fmla="*/ 23 w 396"/>
              <a:gd name="T111" fmla="*/ 1 h 268"/>
              <a:gd name="T112" fmla="*/ 12 w 396"/>
              <a:gd name="T113" fmla="*/ 5 h 268"/>
              <a:gd name="T114" fmla="*/ 32 w 396"/>
              <a:gd name="T115" fmla="*/ 98 h 268"/>
              <a:gd name="T116" fmla="*/ 46 w 396"/>
              <a:gd name="T117" fmla="*/ 102 h 268"/>
              <a:gd name="T118" fmla="*/ 70 w 396"/>
              <a:gd name="T119" fmla="*/ 161 h 268"/>
              <a:gd name="T120" fmla="*/ 107 w 396"/>
              <a:gd name="T121" fmla="*/ 224 h 268"/>
              <a:gd name="T122" fmla="*/ 107 w 396"/>
              <a:gd name="T123" fmla="*/ 265 h 268"/>
              <a:gd name="T124" fmla="*/ 293 w 396"/>
              <a:gd name="T125" fmla="*/ 26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6" h="268">
                <a:moveTo>
                  <a:pt x="293" y="265"/>
                </a:moveTo>
                <a:cubicBezTo>
                  <a:pt x="295" y="268"/>
                  <a:pt x="295" y="268"/>
                  <a:pt x="295" y="268"/>
                </a:cubicBezTo>
                <a:cubicBezTo>
                  <a:pt x="295" y="217"/>
                  <a:pt x="295" y="217"/>
                  <a:pt x="295" y="217"/>
                </a:cubicBezTo>
                <a:cubicBezTo>
                  <a:pt x="305" y="202"/>
                  <a:pt x="315" y="183"/>
                  <a:pt x="327" y="161"/>
                </a:cubicBezTo>
                <a:cubicBezTo>
                  <a:pt x="337" y="143"/>
                  <a:pt x="345" y="123"/>
                  <a:pt x="351" y="102"/>
                </a:cubicBezTo>
                <a:cubicBezTo>
                  <a:pt x="355" y="103"/>
                  <a:pt x="360" y="102"/>
                  <a:pt x="364" y="98"/>
                </a:cubicBezTo>
                <a:cubicBezTo>
                  <a:pt x="380" y="84"/>
                  <a:pt x="396" y="19"/>
                  <a:pt x="385" y="5"/>
                </a:cubicBezTo>
                <a:cubicBezTo>
                  <a:pt x="381" y="1"/>
                  <a:pt x="377" y="0"/>
                  <a:pt x="374" y="1"/>
                </a:cubicBezTo>
                <a:cubicBezTo>
                  <a:pt x="373" y="5"/>
                  <a:pt x="372" y="10"/>
                  <a:pt x="372" y="14"/>
                </a:cubicBezTo>
                <a:cubicBezTo>
                  <a:pt x="372" y="18"/>
                  <a:pt x="372" y="21"/>
                  <a:pt x="372" y="24"/>
                </a:cubicBezTo>
                <a:cubicBezTo>
                  <a:pt x="372" y="24"/>
                  <a:pt x="366" y="55"/>
                  <a:pt x="335" y="108"/>
                </a:cubicBezTo>
                <a:cubicBezTo>
                  <a:pt x="321" y="132"/>
                  <a:pt x="308" y="155"/>
                  <a:pt x="298" y="173"/>
                </a:cubicBezTo>
                <a:cubicBezTo>
                  <a:pt x="298" y="173"/>
                  <a:pt x="298" y="173"/>
                  <a:pt x="298" y="173"/>
                </a:cubicBezTo>
                <a:cubicBezTo>
                  <a:pt x="296" y="176"/>
                  <a:pt x="294" y="180"/>
                  <a:pt x="292" y="183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91" y="185"/>
                  <a:pt x="290" y="186"/>
                  <a:pt x="290" y="188"/>
                </a:cubicBezTo>
                <a:cubicBezTo>
                  <a:pt x="289" y="188"/>
                  <a:pt x="289" y="188"/>
                  <a:pt x="289" y="189"/>
                </a:cubicBezTo>
                <a:cubicBezTo>
                  <a:pt x="288" y="190"/>
                  <a:pt x="288" y="191"/>
                  <a:pt x="287" y="192"/>
                </a:cubicBezTo>
                <a:cubicBezTo>
                  <a:pt x="287" y="192"/>
                  <a:pt x="287" y="193"/>
                  <a:pt x="286" y="194"/>
                </a:cubicBezTo>
                <a:cubicBezTo>
                  <a:pt x="286" y="194"/>
                  <a:pt x="286" y="194"/>
                  <a:pt x="286" y="195"/>
                </a:cubicBezTo>
                <a:cubicBezTo>
                  <a:pt x="285" y="196"/>
                  <a:pt x="285" y="196"/>
                  <a:pt x="285" y="197"/>
                </a:cubicBezTo>
                <a:cubicBezTo>
                  <a:pt x="284" y="198"/>
                  <a:pt x="284" y="198"/>
                  <a:pt x="284" y="198"/>
                </a:cubicBezTo>
                <a:cubicBezTo>
                  <a:pt x="284" y="198"/>
                  <a:pt x="283" y="199"/>
                  <a:pt x="283" y="200"/>
                </a:cubicBezTo>
                <a:cubicBezTo>
                  <a:pt x="283" y="201"/>
                  <a:pt x="283" y="201"/>
                  <a:pt x="283" y="201"/>
                </a:cubicBezTo>
                <a:cubicBezTo>
                  <a:pt x="282" y="201"/>
                  <a:pt x="282" y="202"/>
                  <a:pt x="282" y="202"/>
                </a:cubicBezTo>
                <a:cubicBezTo>
                  <a:pt x="281" y="203"/>
                  <a:pt x="281" y="203"/>
                  <a:pt x="281" y="203"/>
                </a:cubicBezTo>
                <a:cubicBezTo>
                  <a:pt x="281" y="204"/>
                  <a:pt x="281" y="204"/>
                  <a:pt x="281" y="204"/>
                </a:cubicBezTo>
                <a:cubicBezTo>
                  <a:pt x="280" y="205"/>
                  <a:pt x="280" y="205"/>
                  <a:pt x="280" y="205"/>
                </a:cubicBezTo>
                <a:cubicBezTo>
                  <a:pt x="280" y="205"/>
                  <a:pt x="280" y="206"/>
                  <a:pt x="280" y="206"/>
                </a:cubicBezTo>
                <a:cubicBezTo>
                  <a:pt x="280" y="206"/>
                  <a:pt x="253" y="222"/>
                  <a:pt x="199" y="222"/>
                </a:cubicBezTo>
                <a:cubicBezTo>
                  <a:pt x="145" y="222"/>
                  <a:pt x="118" y="206"/>
                  <a:pt x="118" y="206"/>
                </a:cubicBezTo>
                <a:cubicBezTo>
                  <a:pt x="118" y="206"/>
                  <a:pt x="118" y="205"/>
                  <a:pt x="118" y="204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7" y="203"/>
                  <a:pt x="117" y="203"/>
                  <a:pt x="117" y="203"/>
                </a:cubicBezTo>
                <a:cubicBezTo>
                  <a:pt x="116" y="202"/>
                  <a:pt x="116" y="202"/>
                  <a:pt x="116" y="202"/>
                </a:cubicBezTo>
                <a:cubicBezTo>
                  <a:pt x="115" y="199"/>
                  <a:pt x="112" y="194"/>
                  <a:pt x="108" y="187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107" y="185"/>
                  <a:pt x="106" y="184"/>
                  <a:pt x="105" y="182"/>
                </a:cubicBezTo>
                <a:cubicBezTo>
                  <a:pt x="105" y="181"/>
                  <a:pt x="105" y="181"/>
                  <a:pt x="105" y="181"/>
                </a:cubicBezTo>
                <a:cubicBezTo>
                  <a:pt x="104" y="180"/>
                  <a:pt x="103" y="178"/>
                  <a:pt x="102" y="177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101" y="175"/>
                  <a:pt x="100" y="173"/>
                  <a:pt x="99" y="171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98" y="169"/>
                  <a:pt x="97" y="167"/>
                  <a:pt x="96" y="165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3"/>
                  <a:pt x="94" y="162"/>
                  <a:pt x="93" y="160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1" y="157"/>
                  <a:pt x="90" y="155"/>
                  <a:pt x="89" y="153"/>
                </a:cubicBezTo>
                <a:cubicBezTo>
                  <a:pt x="89" y="153"/>
                  <a:pt x="88" y="152"/>
                  <a:pt x="88" y="152"/>
                </a:cubicBezTo>
                <a:cubicBezTo>
                  <a:pt x="87" y="150"/>
                  <a:pt x="86" y="148"/>
                  <a:pt x="85" y="147"/>
                </a:cubicBezTo>
                <a:cubicBezTo>
                  <a:pt x="85" y="146"/>
                  <a:pt x="85" y="146"/>
                  <a:pt x="84" y="145"/>
                </a:cubicBezTo>
                <a:cubicBezTo>
                  <a:pt x="83" y="144"/>
                  <a:pt x="82" y="142"/>
                  <a:pt x="81" y="140"/>
                </a:cubicBezTo>
                <a:cubicBezTo>
                  <a:pt x="75" y="130"/>
                  <a:pt x="69" y="119"/>
                  <a:pt x="63" y="108"/>
                </a:cubicBezTo>
                <a:cubicBezTo>
                  <a:pt x="32" y="55"/>
                  <a:pt x="26" y="24"/>
                  <a:pt x="26" y="24"/>
                </a:cubicBezTo>
                <a:cubicBezTo>
                  <a:pt x="26" y="23"/>
                  <a:pt x="26" y="21"/>
                  <a:pt x="26" y="20"/>
                </a:cubicBezTo>
                <a:cubicBezTo>
                  <a:pt x="25" y="13"/>
                  <a:pt x="24" y="7"/>
                  <a:pt x="23" y="1"/>
                </a:cubicBezTo>
                <a:cubicBezTo>
                  <a:pt x="20" y="0"/>
                  <a:pt x="16" y="1"/>
                  <a:pt x="12" y="5"/>
                </a:cubicBezTo>
                <a:cubicBezTo>
                  <a:pt x="0" y="19"/>
                  <a:pt x="17" y="84"/>
                  <a:pt x="32" y="98"/>
                </a:cubicBezTo>
                <a:cubicBezTo>
                  <a:pt x="37" y="102"/>
                  <a:pt x="42" y="103"/>
                  <a:pt x="46" y="102"/>
                </a:cubicBezTo>
                <a:cubicBezTo>
                  <a:pt x="52" y="123"/>
                  <a:pt x="60" y="143"/>
                  <a:pt x="70" y="161"/>
                </a:cubicBezTo>
                <a:cubicBezTo>
                  <a:pt x="84" y="186"/>
                  <a:pt x="95" y="208"/>
                  <a:pt x="107" y="224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88" y="249"/>
                  <a:pt x="293" y="265"/>
                  <a:pt x="293" y="26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237"/>
          <p:cNvSpPr/>
          <p:nvPr/>
        </p:nvSpPr>
        <p:spPr bwMode="auto">
          <a:xfrm>
            <a:off x="2775911" y="2827555"/>
            <a:ext cx="471227" cy="115189"/>
          </a:xfrm>
          <a:custGeom>
            <a:avLst/>
            <a:gdLst>
              <a:gd name="T0" fmla="*/ 257 w 257"/>
              <a:gd name="T1" fmla="*/ 63 h 63"/>
              <a:gd name="T2" fmla="*/ 251 w 257"/>
              <a:gd name="T3" fmla="*/ 55 h 63"/>
              <a:gd name="T4" fmla="*/ 223 w 257"/>
              <a:gd name="T5" fmla="*/ 19 h 63"/>
              <a:gd name="T6" fmla="*/ 221 w 257"/>
              <a:gd name="T7" fmla="*/ 16 h 63"/>
              <a:gd name="T8" fmla="*/ 35 w 257"/>
              <a:gd name="T9" fmla="*/ 16 h 63"/>
              <a:gd name="T10" fmla="*/ 33 w 257"/>
              <a:gd name="T11" fmla="*/ 16 h 63"/>
              <a:gd name="T12" fmla="*/ 5 w 257"/>
              <a:gd name="T13" fmla="*/ 56 h 63"/>
              <a:gd name="T14" fmla="*/ 0 w 257"/>
              <a:gd name="T15" fmla="*/ 63 h 63"/>
              <a:gd name="T16" fmla="*/ 257 w 257"/>
              <a:gd name="T1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63">
                <a:moveTo>
                  <a:pt x="257" y="63"/>
                </a:moveTo>
                <a:cubicBezTo>
                  <a:pt x="251" y="55"/>
                  <a:pt x="251" y="55"/>
                  <a:pt x="251" y="55"/>
                </a:cubicBezTo>
                <a:cubicBezTo>
                  <a:pt x="223" y="19"/>
                  <a:pt x="223" y="19"/>
                  <a:pt x="223" y="19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221" y="16"/>
                  <a:pt x="116" y="0"/>
                  <a:pt x="35" y="16"/>
                </a:cubicBezTo>
                <a:cubicBezTo>
                  <a:pt x="34" y="16"/>
                  <a:pt x="34" y="16"/>
                  <a:pt x="33" y="16"/>
                </a:cubicBezTo>
                <a:cubicBezTo>
                  <a:pt x="5" y="56"/>
                  <a:pt x="5" y="56"/>
                  <a:pt x="5" y="56"/>
                </a:cubicBezTo>
                <a:cubicBezTo>
                  <a:pt x="0" y="63"/>
                  <a:pt x="0" y="63"/>
                  <a:pt x="0" y="63"/>
                </a:cubicBezTo>
                <a:lnTo>
                  <a:pt x="257" y="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238"/>
          <p:cNvSpPr/>
          <p:nvPr/>
        </p:nvSpPr>
        <p:spPr bwMode="auto">
          <a:xfrm>
            <a:off x="2828270" y="271047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239"/>
          <p:cNvSpPr/>
          <p:nvPr/>
        </p:nvSpPr>
        <p:spPr bwMode="auto">
          <a:xfrm>
            <a:off x="2828270" y="271047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240"/>
          <p:cNvSpPr/>
          <p:nvPr/>
        </p:nvSpPr>
        <p:spPr bwMode="auto">
          <a:xfrm>
            <a:off x="2807327" y="2668586"/>
            <a:ext cx="0" cy="0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1"/>
                  <a:pt x="0" y="0"/>
                  <a:pt x="0" y="0"/>
                </a:cubicBezTo>
                <a:cubicBezTo>
                  <a:pt x="0" y="0"/>
                  <a:pt x="1" y="1"/>
                  <a:pt x="1" y="1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241"/>
          <p:cNvSpPr/>
          <p:nvPr/>
        </p:nvSpPr>
        <p:spPr bwMode="auto">
          <a:xfrm>
            <a:off x="2807327" y="2679058"/>
            <a:ext cx="0" cy="0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1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242"/>
          <p:cNvSpPr/>
          <p:nvPr/>
        </p:nvSpPr>
        <p:spPr bwMode="auto">
          <a:xfrm>
            <a:off x="2838742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243"/>
          <p:cNvSpPr/>
          <p:nvPr/>
        </p:nvSpPr>
        <p:spPr bwMode="auto">
          <a:xfrm>
            <a:off x="2838742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244"/>
          <p:cNvSpPr/>
          <p:nvPr/>
        </p:nvSpPr>
        <p:spPr bwMode="auto">
          <a:xfrm>
            <a:off x="2796855" y="2647642"/>
            <a:ext cx="0" cy="10472"/>
          </a:xfrm>
          <a:custGeom>
            <a:avLst/>
            <a:gdLst>
              <a:gd name="T0" fmla="*/ 1 w 1"/>
              <a:gd name="T1" fmla="*/ 2 h 2"/>
              <a:gd name="T2" fmla="*/ 0 w 1"/>
              <a:gd name="T3" fmla="*/ 0 h 2"/>
              <a:gd name="T4" fmla="*/ 1 w 1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2"/>
                </a:moveTo>
                <a:cubicBezTo>
                  <a:pt x="1" y="1"/>
                  <a:pt x="1" y="1"/>
                  <a:pt x="0" y="0"/>
                </a:cubicBezTo>
                <a:cubicBezTo>
                  <a:pt x="1" y="1"/>
                  <a:pt x="1" y="1"/>
                  <a:pt x="1" y="2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45"/>
          <p:cNvSpPr/>
          <p:nvPr/>
        </p:nvSpPr>
        <p:spPr bwMode="auto">
          <a:xfrm>
            <a:off x="2817798" y="2689529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246"/>
          <p:cNvSpPr/>
          <p:nvPr/>
        </p:nvSpPr>
        <p:spPr bwMode="auto">
          <a:xfrm>
            <a:off x="2817798" y="2689529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Freeform 247"/>
          <p:cNvSpPr/>
          <p:nvPr/>
        </p:nvSpPr>
        <p:spPr bwMode="auto">
          <a:xfrm>
            <a:off x="2692138" y="2029812"/>
            <a:ext cx="628303" cy="670189"/>
          </a:xfrm>
          <a:custGeom>
            <a:avLst/>
            <a:gdLst>
              <a:gd name="T0" fmla="*/ 37 w 346"/>
              <a:gd name="T1" fmla="*/ 302 h 367"/>
              <a:gd name="T2" fmla="*/ 55 w 346"/>
              <a:gd name="T3" fmla="*/ 334 h 367"/>
              <a:gd name="T4" fmla="*/ 55 w 346"/>
              <a:gd name="T5" fmla="*/ 333 h 367"/>
              <a:gd name="T6" fmla="*/ 195 w 346"/>
              <a:gd name="T7" fmla="*/ 342 h 367"/>
              <a:gd name="T8" fmla="*/ 293 w 346"/>
              <a:gd name="T9" fmla="*/ 331 h 367"/>
              <a:gd name="T10" fmla="*/ 272 w 346"/>
              <a:gd name="T11" fmla="*/ 367 h 367"/>
              <a:gd name="T12" fmla="*/ 309 w 346"/>
              <a:gd name="T13" fmla="*/ 302 h 367"/>
              <a:gd name="T14" fmla="*/ 346 w 346"/>
              <a:gd name="T15" fmla="*/ 218 h 367"/>
              <a:gd name="T16" fmla="*/ 346 w 346"/>
              <a:gd name="T17" fmla="*/ 208 h 367"/>
              <a:gd name="T18" fmla="*/ 173 w 346"/>
              <a:gd name="T19" fmla="*/ 0 h 367"/>
              <a:gd name="T20" fmla="*/ 0 w 346"/>
              <a:gd name="T21" fmla="*/ 214 h 367"/>
              <a:gd name="T22" fmla="*/ 0 w 346"/>
              <a:gd name="T23" fmla="*/ 218 h 367"/>
              <a:gd name="T24" fmla="*/ 37 w 346"/>
              <a:gd name="T25" fmla="*/ 302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367">
                <a:moveTo>
                  <a:pt x="37" y="302"/>
                </a:moveTo>
                <a:cubicBezTo>
                  <a:pt x="43" y="313"/>
                  <a:pt x="49" y="324"/>
                  <a:pt x="55" y="334"/>
                </a:cubicBezTo>
                <a:cubicBezTo>
                  <a:pt x="55" y="333"/>
                  <a:pt x="55" y="333"/>
                  <a:pt x="55" y="333"/>
                </a:cubicBezTo>
                <a:cubicBezTo>
                  <a:pt x="101" y="341"/>
                  <a:pt x="148" y="343"/>
                  <a:pt x="195" y="342"/>
                </a:cubicBezTo>
                <a:cubicBezTo>
                  <a:pt x="228" y="342"/>
                  <a:pt x="260" y="337"/>
                  <a:pt x="293" y="331"/>
                </a:cubicBezTo>
                <a:cubicBezTo>
                  <a:pt x="285" y="344"/>
                  <a:pt x="278" y="356"/>
                  <a:pt x="272" y="367"/>
                </a:cubicBezTo>
                <a:cubicBezTo>
                  <a:pt x="282" y="349"/>
                  <a:pt x="295" y="326"/>
                  <a:pt x="309" y="302"/>
                </a:cubicBezTo>
                <a:cubicBezTo>
                  <a:pt x="340" y="249"/>
                  <a:pt x="346" y="218"/>
                  <a:pt x="346" y="218"/>
                </a:cubicBezTo>
                <a:cubicBezTo>
                  <a:pt x="346" y="215"/>
                  <a:pt x="346" y="212"/>
                  <a:pt x="346" y="208"/>
                </a:cubicBezTo>
                <a:cubicBezTo>
                  <a:pt x="342" y="39"/>
                  <a:pt x="248" y="0"/>
                  <a:pt x="173" y="0"/>
                </a:cubicBezTo>
                <a:cubicBezTo>
                  <a:pt x="98" y="0"/>
                  <a:pt x="2" y="31"/>
                  <a:pt x="0" y="214"/>
                </a:cubicBezTo>
                <a:cubicBezTo>
                  <a:pt x="0" y="215"/>
                  <a:pt x="0" y="217"/>
                  <a:pt x="0" y="218"/>
                </a:cubicBezTo>
                <a:cubicBezTo>
                  <a:pt x="0" y="218"/>
                  <a:pt x="6" y="249"/>
                  <a:pt x="37" y="302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48"/>
          <p:cNvSpPr/>
          <p:nvPr/>
        </p:nvSpPr>
        <p:spPr bwMode="auto">
          <a:xfrm>
            <a:off x="2828270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49"/>
          <p:cNvSpPr/>
          <p:nvPr/>
        </p:nvSpPr>
        <p:spPr bwMode="auto">
          <a:xfrm>
            <a:off x="2828270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50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51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Freeform 252"/>
          <p:cNvSpPr/>
          <p:nvPr/>
        </p:nvSpPr>
        <p:spPr bwMode="auto">
          <a:xfrm>
            <a:off x="3163365" y="2741888"/>
            <a:ext cx="0" cy="0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Freeform 253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254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Freeform 255"/>
          <p:cNvSpPr/>
          <p:nvPr/>
        </p:nvSpPr>
        <p:spPr bwMode="auto">
          <a:xfrm>
            <a:off x="3152893" y="2762831"/>
            <a:ext cx="10472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Freeform 256"/>
          <p:cNvSpPr/>
          <p:nvPr/>
        </p:nvSpPr>
        <p:spPr bwMode="auto">
          <a:xfrm>
            <a:off x="3152893" y="2762831"/>
            <a:ext cx="10472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57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58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59"/>
          <p:cNvSpPr/>
          <p:nvPr/>
        </p:nvSpPr>
        <p:spPr bwMode="auto">
          <a:xfrm>
            <a:off x="2838742" y="273141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60"/>
          <p:cNvSpPr/>
          <p:nvPr/>
        </p:nvSpPr>
        <p:spPr bwMode="auto">
          <a:xfrm>
            <a:off x="2838742" y="273141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61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62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63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64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65"/>
          <p:cNvSpPr/>
          <p:nvPr/>
        </p:nvSpPr>
        <p:spPr bwMode="auto">
          <a:xfrm>
            <a:off x="3173837" y="2700001"/>
            <a:ext cx="10472" cy="20943"/>
          </a:xfrm>
          <a:custGeom>
            <a:avLst/>
            <a:gdLst>
              <a:gd name="T0" fmla="*/ 0 w 6"/>
              <a:gd name="T1" fmla="*/ 10 h 10"/>
              <a:gd name="T2" fmla="*/ 6 w 6"/>
              <a:gd name="T3" fmla="*/ 0 h 10"/>
              <a:gd name="T4" fmla="*/ 0 w 6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0">
                <a:moveTo>
                  <a:pt x="0" y="10"/>
                </a:moveTo>
                <a:cubicBezTo>
                  <a:pt x="2" y="7"/>
                  <a:pt x="4" y="3"/>
                  <a:pt x="6" y="0"/>
                </a:cubicBezTo>
                <a:cubicBezTo>
                  <a:pt x="4" y="3"/>
                  <a:pt x="2" y="7"/>
                  <a:pt x="0" y="1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66"/>
          <p:cNvSpPr/>
          <p:nvPr/>
        </p:nvSpPr>
        <p:spPr bwMode="auto">
          <a:xfrm>
            <a:off x="3173837" y="2731416"/>
            <a:ext cx="0" cy="10472"/>
          </a:xfrm>
          <a:custGeom>
            <a:avLst/>
            <a:gdLst>
              <a:gd name="T0" fmla="*/ 2 w 2"/>
              <a:gd name="T1" fmla="*/ 0 h 3"/>
              <a:gd name="T2" fmla="*/ 0 w 2"/>
              <a:gd name="T3" fmla="*/ 3 h 3"/>
              <a:gd name="T4" fmla="*/ 2 w 2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2" y="0"/>
                </a:moveTo>
                <a:cubicBezTo>
                  <a:pt x="1" y="1"/>
                  <a:pt x="1" y="2"/>
                  <a:pt x="0" y="3"/>
                </a:cubicBezTo>
                <a:cubicBezTo>
                  <a:pt x="1" y="2"/>
                  <a:pt x="1" y="1"/>
                  <a:pt x="2" y="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67"/>
          <p:cNvSpPr/>
          <p:nvPr/>
        </p:nvSpPr>
        <p:spPr bwMode="auto">
          <a:xfrm>
            <a:off x="3173837" y="2720944"/>
            <a:ext cx="0" cy="10472"/>
          </a:xfrm>
          <a:custGeom>
            <a:avLst/>
            <a:gdLst>
              <a:gd name="T0" fmla="*/ 2 w 2"/>
              <a:gd name="T1" fmla="*/ 0 h 5"/>
              <a:gd name="T2" fmla="*/ 0 w 2"/>
              <a:gd name="T3" fmla="*/ 5 h 5"/>
              <a:gd name="T4" fmla="*/ 2 w 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5">
                <a:moveTo>
                  <a:pt x="2" y="0"/>
                </a:moveTo>
                <a:cubicBezTo>
                  <a:pt x="1" y="2"/>
                  <a:pt x="0" y="3"/>
                  <a:pt x="0" y="5"/>
                </a:cubicBezTo>
                <a:cubicBezTo>
                  <a:pt x="0" y="3"/>
                  <a:pt x="1" y="2"/>
                  <a:pt x="2" y="0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68"/>
          <p:cNvSpPr/>
          <p:nvPr/>
        </p:nvSpPr>
        <p:spPr bwMode="auto">
          <a:xfrm>
            <a:off x="2838742" y="2720944"/>
            <a:ext cx="0" cy="10472"/>
          </a:xfrm>
          <a:custGeom>
            <a:avLst/>
            <a:gdLst>
              <a:gd name="T0" fmla="*/ 0 w 3"/>
              <a:gd name="T1" fmla="*/ 0 h 4"/>
              <a:gd name="T2" fmla="*/ 3 w 3"/>
              <a:gd name="T3" fmla="*/ 4 h 4"/>
              <a:gd name="T4" fmla="*/ 0 w 3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0" y="0"/>
                </a:moveTo>
                <a:cubicBezTo>
                  <a:pt x="1" y="2"/>
                  <a:pt x="2" y="3"/>
                  <a:pt x="3" y="4"/>
                </a:cubicBezTo>
                <a:cubicBezTo>
                  <a:pt x="2" y="3"/>
                  <a:pt x="1" y="2"/>
                  <a:pt x="0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69"/>
          <p:cNvSpPr>
            <a:spLocks noEditPoints="1"/>
          </p:cNvSpPr>
          <p:nvPr/>
        </p:nvSpPr>
        <p:spPr bwMode="auto">
          <a:xfrm>
            <a:off x="2838742" y="2720944"/>
            <a:ext cx="0" cy="10472"/>
          </a:xfrm>
          <a:custGeom>
            <a:avLst/>
            <a:gdLst>
              <a:gd name="T0" fmla="*/ 1 w 3"/>
              <a:gd name="T1" fmla="*/ 2 h 4"/>
              <a:gd name="T2" fmla="*/ 3 w 3"/>
              <a:gd name="T3" fmla="*/ 4 h 4"/>
              <a:gd name="T4" fmla="*/ 1 w 3"/>
              <a:gd name="T5" fmla="*/ 2 h 4"/>
              <a:gd name="T6" fmla="*/ 0 w 3"/>
              <a:gd name="T7" fmla="*/ 0 h 4"/>
              <a:gd name="T8" fmla="*/ 1 w 3"/>
              <a:gd name="T9" fmla="*/ 2 h 4"/>
              <a:gd name="T10" fmla="*/ 1 w 3"/>
              <a:gd name="T11" fmla="*/ 2 h 4"/>
              <a:gd name="T12" fmla="*/ 0 w 3"/>
              <a:gd name="T13" fmla="*/ 0 h 4"/>
              <a:gd name="T14" fmla="*/ 0 w 3"/>
              <a:gd name="T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4">
                <a:moveTo>
                  <a:pt x="1" y="2"/>
                </a:moveTo>
                <a:cubicBezTo>
                  <a:pt x="2" y="3"/>
                  <a:pt x="2" y="4"/>
                  <a:pt x="3" y="4"/>
                </a:cubicBezTo>
                <a:cubicBezTo>
                  <a:pt x="2" y="4"/>
                  <a:pt x="2" y="3"/>
                  <a:pt x="1" y="2"/>
                </a:cubicBezTo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Freeform 270"/>
          <p:cNvSpPr/>
          <p:nvPr/>
        </p:nvSpPr>
        <p:spPr bwMode="auto">
          <a:xfrm>
            <a:off x="2796855" y="2658114"/>
            <a:ext cx="10472" cy="10472"/>
          </a:xfrm>
          <a:custGeom>
            <a:avLst/>
            <a:gdLst>
              <a:gd name="T0" fmla="*/ 3 w 3"/>
              <a:gd name="T1" fmla="*/ 5 h 5"/>
              <a:gd name="T2" fmla="*/ 0 w 3"/>
              <a:gd name="T3" fmla="*/ 0 h 5"/>
              <a:gd name="T4" fmla="*/ 3 w 3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5"/>
                </a:moveTo>
                <a:cubicBezTo>
                  <a:pt x="2" y="3"/>
                  <a:pt x="1" y="1"/>
                  <a:pt x="0" y="0"/>
                </a:cubicBezTo>
                <a:cubicBezTo>
                  <a:pt x="1" y="1"/>
                  <a:pt x="2" y="3"/>
                  <a:pt x="3" y="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71"/>
          <p:cNvSpPr/>
          <p:nvPr/>
        </p:nvSpPr>
        <p:spPr bwMode="auto">
          <a:xfrm>
            <a:off x="2796855" y="2658114"/>
            <a:ext cx="10472" cy="10472"/>
          </a:xfrm>
          <a:custGeom>
            <a:avLst/>
            <a:gdLst>
              <a:gd name="T0" fmla="*/ 0 w 3"/>
              <a:gd name="T1" fmla="*/ 0 h 5"/>
              <a:gd name="T2" fmla="*/ 3 w 3"/>
              <a:gd name="T3" fmla="*/ 5 h 5"/>
              <a:gd name="T4" fmla="*/ 0 w 3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0" y="0"/>
                </a:moveTo>
                <a:cubicBezTo>
                  <a:pt x="1" y="1"/>
                  <a:pt x="2" y="3"/>
                  <a:pt x="3" y="5"/>
                </a:cubicBezTo>
                <a:cubicBezTo>
                  <a:pt x="2" y="3"/>
                  <a:pt x="1" y="1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72"/>
          <p:cNvSpPr/>
          <p:nvPr/>
        </p:nvSpPr>
        <p:spPr bwMode="auto">
          <a:xfrm>
            <a:off x="2807327" y="2668586"/>
            <a:ext cx="0" cy="10472"/>
          </a:xfrm>
          <a:custGeom>
            <a:avLst/>
            <a:gdLst>
              <a:gd name="T0" fmla="*/ 3 w 3"/>
              <a:gd name="T1" fmla="*/ 6 h 6"/>
              <a:gd name="T2" fmla="*/ 0 w 3"/>
              <a:gd name="T3" fmla="*/ 0 h 6"/>
              <a:gd name="T4" fmla="*/ 3 w 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3" y="6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6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73"/>
          <p:cNvSpPr/>
          <p:nvPr/>
        </p:nvSpPr>
        <p:spPr bwMode="auto">
          <a:xfrm>
            <a:off x="2807327" y="2668586"/>
            <a:ext cx="0" cy="10472"/>
          </a:xfrm>
          <a:custGeom>
            <a:avLst/>
            <a:gdLst>
              <a:gd name="T0" fmla="*/ 0 w 3"/>
              <a:gd name="T1" fmla="*/ 0 h 6"/>
              <a:gd name="T2" fmla="*/ 3 w 3"/>
              <a:gd name="T3" fmla="*/ 6 h 6"/>
              <a:gd name="T4" fmla="*/ 0 w 3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0" y="0"/>
                </a:moveTo>
                <a:cubicBezTo>
                  <a:pt x="1" y="2"/>
                  <a:pt x="2" y="4"/>
                  <a:pt x="3" y="6"/>
                </a:cubicBezTo>
                <a:cubicBezTo>
                  <a:pt x="2" y="4"/>
                  <a:pt x="1" y="2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74"/>
          <p:cNvSpPr/>
          <p:nvPr/>
        </p:nvSpPr>
        <p:spPr bwMode="auto">
          <a:xfrm>
            <a:off x="2786383" y="2647642"/>
            <a:ext cx="10472" cy="0"/>
          </a:xfrm>
          <a:custGeom>
            <a:avLst/>
            <a:gdLst>
              <a:gd name="T0" fmla="*/ 3 w 3"/>
              <a:gd name="T1" fmla="*/ 5 h 5"/>
              <a:gd name="T2" fmla="*/ 0 w 3"/>
              <a:gd name="T3" fmla="*/ 0 h 5"/>
              <a:gd name="T4" fmla="*/ 3 w 3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5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75"/>
          <p:cNvSpPr/>
          <p:nvPr/>
        </p:nvSpPr>
        <p:spPr bwMode="auto">
          <a:xfrm>
            <a:off x="2786383" y="2647642"/>
            <a:ext cx="10472" cy="0"/>
          </a:xfrm>
          <a:custGeom>
            <a:avLst/>
            <a:gdLst>
              <a:gd name="T0" fmla="*/ 0 w 3"/>
              <a:gd name="T1" fmla="*/ 0 h 5"/>
              <a:gd name="T2" fmla="*/ 3 w 3"/>
              <a:gd name="T3" fmla="*/ 5 h 5"/>
              <a:gd name="T4" fmla="*/ 0 w 3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0" y="0"/>
                </a:moveTo>
                <a:cubicBezTo>
                  <a:pt x="1" y="2"/>
                  <a:pt x="2" y="4"/>
                  <a:pt x="3" y="5"/>
                </a:cubicBezTo>
                <a:cubicBezTo>
                  <a:pt x="2" y="4"/>
                  <a:pt x="1" y="2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76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77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78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279"/>
          <p:cNvSpPr/>
          <p:nvPr/>
        </p:nvSpPr>
        <p:spPr bwMode="auto">
          <a:xfrm>
            <a:off x="3184308" y="27000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280"/>
          <p:cNvSpPr/>
          <p:nvPr/>
        </p:nvSpPr>
        <p:spPr bwMode="auto">
          <a:xfrm>
            <a:off x="2807327" y="2679058"/>
            <a:ext cx="10472" cy="10472"/>
          </a:xfrm>
          <a:custGeom>
            <a:avLst/>
            <a:gdLst>
              <a:gd name="T0" fmla="*/ 3 w 3"/>
              <a:gd name="T1" fmla="*/ 5 h 5"/>
              <a:gd name="T2" fmla="*/ 0 w 3"/>
              <a:gd name="T3" fmla="*/ 0 h 5"/>
              <a:gd name="T4" fmla="*/ 3 w 3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5"/>
                </a:moveTo>
                <a:cubicBezTo>
                  <a:pt x="2" y="3"/>
                  <a:pt x="1" y="2"/>
                  <a:pt x="0" y="0"/>
                </a:cubicBezTo>
                <a:cubicBezTo>
                  <a:pt x="1" y="2"/>
                  <a:pt x="2" y="3"/>
                  <a:pt x="3" y="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Freeform 281"/>
          <p:cNvSpPr/>
          <p:nvPr/>
        </p:nvSpPr>
        <p:spPr bwMode="auto">
          <a:xfrm>
            <a:off x="2807327" y="2679058"/>
            <a:ext cx="10472" cy="10472"/>
          </a:xfrm>
          <a:custGeom>
            <a:avLst/>
            <a:gdLst>
              <a:gd name="T0" fmla="*/ 0 w 3"/>
              <a:gd name="T1" fmla="*/ 0 h 5"/>
              <a:gd name="T2" fmla="*/ 3 w 3"/>
              <a:gd name="T3" fmla="*/ 5 h 5"/>
              <a:gd name="T4" fmla="*/ 0 w 3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0" y="0"/>
                </a:moveTo>
                <a:cubicBezTo>
                  <a:pt x="1" y="2"/>
                  <a:pt x="2" y="3"/>
                  <a:pt x="3" y="5"/>
                </a:cubicBezTo>
                <a:cubicBezTo>
                  <a:pt x="2" y="3"/>
                  <a:pt x="1" y="2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282"/>
          <p:cNvSpPr/>
          <p:nvPr/>
        </p:nvSpPr>
        <p:spPr bwMode="auto">
          <a:xfrm>
            <a:off x="2828270" y="2710473"/>
            <a:ext cx="10472" cy="10472"/>
          </a:xfrm>
          <a:custGeom>
            <a:avLst/>
            <a:gdLst>
              <a:gd name="T0" fmla="*/ 3 w 3"/>
              <a:gd name="T1" fmla="*/ 4 h 4"/>
              <a:gd name="T2" fmla="*/ 0 w 3"/>
              <a:gd name="T3" fmla="*/ 0 h 4"/>
              <a:gd name="T4" fmla="*/ 3 w 3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3" y="4"/>
                </a:moveTo>
                <a:cubicBezTo>
                  <a:pt x="2" y="3"/>
                  <a:pt x="1" y="1"/>
                  <a:pt x="0" y="0"/>
                </a:cubicBezTo>
                <a:cubicBezTo>
                  <a:pt x="1" y="1"/>
                  <a:pt x="2" y="3"/>
                  <a:pt x="3" y="4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Freeform 283"/>
          <p:cNvSpPr/>
          <p:nvPr/>
        </p:nvSpPr>
        <p:spPr bwMode="auto">
          <a:xfrm>
            <a:off x="2828270" y="2710473"/>
            <a:ext cx="10472" cy="10472"/>
          </a:xfrm>
          <a:custGeom>
            <a:avLst/>
            <a:gdLst>
              <a:gd name="T0" fmla="*/ 0 w 3"/>
              <a:gd name="T1" fmla="*/ 0 h 4"/>
              <a:gd name="T2" fmla="*/ 3 w 3"/>
              <a:gd name="T3" fmla="*/ 4 h 4"/>
              <a:gd name="T4" fmla="*/ 0 w 3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0" y="0"/>
                </a:moveTo>
                <a:cubicBezTo>
                  <a:pt x="1" y="1"/>
                  <a:pt x="2" y="3"/>
                  <a:pt x="3" y="4"/>
                </a:cubicBezTo>
                <a:cubicBezTo>
                  <a:pt x="2" y="3"/>
                  <a:pt x="1" y="1"/>
                  <a:pt x="0" y="0"/>
                </a:cubicBezTo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284"/>
          <p:cNvSpPr/>
          <p:nvPr/>
        </p:nvSpPr>
        <p:spPr bwMode="auto">
          <a:xfrm>
            <a:off x="2828270" y="2700001"/>
            <a:ext cx="0" cy="10472"/>
          </a:xfrm>
          <a:custGeom>
            <a:avLst/>
            <a:gdLst>
              <a:gd name="T0" fmla="*/ 3 w 3"/>
              <a:gd name="T1" fmla="*/ 6 h 6"/>
              <a:gd name="T2" fmla="*/ 0 w 3"/>
              <a:gd name="T3" fmla="*/ 0 h 6"/>
              <a:gd name="T4" fmla="*/ 3 w 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3" y="6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6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285"/>
          <p:cNvSpPr/>
          <p:nvPr/>
        </p:nvSpPr>
        <p:spPr bwMode="auto">
          <a:xfrm>
            <a:off x="2828270" y="2700001"/>
            <a:ext cx="0" cy="10472"/>
          </a:xfrm>
          <a:custGeom>
            <a:avLst/>
            <a:gdLst>
              <a:gd name="T0" fmla="*/ 0 w 3"/>
              <a:gd name="T1" fmla="*/ 0 h 6"/>
              <a:gd name="T2" fmla="*/ 3 w 3"/>
              <a:gd name="T3" fmla="*/ 6 h 6"/>
              <a:gd name="T4" fmla="*/ 1 w 3"/>
              <a:gd name="T5" fmla="*/ 1 h 6"/>
              <a:gd name="T6" fmla="*/ 0 w 3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6">
                <a:moveTo>
                  <a:pt x="0" y="0"/>
                </a:moveTo>
                <a:cubicBezTo>
                  <a:pt x="1" y="2"/>
                  <a:pt x="2" y="4"/>
                  <a:pt x="3" y="6"/>
                </a:cubicBezTo>
                <a:cubicBezTo>
                  <a:pt x="2" y="4"/>
                  <a:pt x="1" y="3"/>
                  <a:pt x="1" y="1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Freeform 286"/>
          <p:cNvSpPr/>
          <p:nvPr/>
        </p:nvSpPr>
        <p:spPr bwMode="auto">
          <a:xfrm>
            <a:off x="2817798" y="2689529"/>
            <a:ext cx="10472" cy="10472"/>
          </a:xfrm>
          <a:custGeom>
            <a:avLst/>
            <a:gdLst>
              <a:gd name="T0" fmla="*/ 3 w 3"/>
              <a:gd name="T1" fmla="*/ 6 h 6"/>
              <a:gd name="T2" fmla="*/ 0 w 3"/>
              <a:gd name="T3" fmla="*/ 0 h 6"/>
              <a:gd name="T4" fmla="*/ 3 w 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3" y="6"/>
                </a:moveTo>
                <a:cubicBezTo>
                  <a:pt x="2" y="4"/>
                  <a:pt x="1" y="2"/>
                  <a:pt x="0" y="0"/>
                </a:cubicBezTo>
                <a:cubicBezTo>
                  <a:pt x="1" y="2"/>
                  <a:pt x="2" y="4"/>
                  <a:pt x="3" y="6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287"/>
          <p:cNvSpPr/>
          <p:nvPr/>
        </p:nvSpPr>
        <p:spPr bwMode="auto">
          <a:xfrm>
            <a:off x="2817798" y="2689529"/>
            <a:ext cx="10472" cy="10472"/>
          </a:xfrm>
          <a:custGeom>
            <a:avLst/>
            <a:gdLst>
              <a:gd name="T0" fmla="*/ 0 w 3"/>
              <a:gd name="T1" fmla="*/ 0 h 6"/>
              <a:gd name="T2" fmla="*/ 3 w 3"/>
              <a:gd name="T3" fmla="*/ 6 h 6"/>
              <a:gd name="T4" fmla="*/ 0 w 3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">
                <a:moveTo>
                  <a:pt x="0" y="0"/>
                </a:moveTo>
                <a:cubicBezTo>
                  <a:pt x="1" y="2"/>
                  <a:pt x="2" y="4"/>
                  <a:pt x="3" y="6"/>
                </a:cubicBezTo>
                <a:cubicBezTo>
                  <a:pt x="2" y="4"/>
                  <a:pt x="1" y="2"/>
                  <a:pt x="0" y="0"/>
                </a:cubicBezTo>
              </a:path>
            </a:pathLst>
          </a:custGeom>
          <a:solidFill>
            <a:srgbClr val="4533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288"/>
          <p:cNvSpPr/>
          <p:nvPr/>
        </p:nvSpPr>
        <p:spPr bwMode="auto">
          <a:xfrm>
            <a:off x="3163365" y="2752360"/>
            <a:ext cx="0" cy="10472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289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290"/>
          <p:cNvSpPr/>
          <p:nvPr/>
        </p:nvSpPr>
        <p:spPr bwMode="auto">
          <a:xfrm>
            <a:off x="3163365" y="2741888"/>
            <a:ext cx="10472" cy="0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1" y="0"/>
                  <a:pt x="1" y="1"/>
                  <a:pt x="0" y="2"/>
                </a:cubicBezTo>
                <a:cubicBezTo>
                  <a:pt x="1" y="1"/>
                  <a:pt x="1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Freeform 291"/>
          <p:cNvSpPr/>
          <p:nvPr/>
        </p:nvSpPr>
        <p:spPr bwMode="auto">
          <a:xfrm>
            <a:off x="3163365" y="2741888"/>
            <a:ext cx="0" cy="10472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1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292"/>
          <p:cNvSpPr>
            <a:spLocks noEditPoints="1"/>
          </p:cNvSpPr>
          <p:nvPr/>
        </p:nvSpPr>
        <p:spPr bwMode="auto">
          <a:xfrm>
            <a:off x="3163365" y="2741888"/>
            <a:ext cx="0" cy="10472"/>
          </a:xfrm>
          <a:custGeom>
            <a:avLst/>
            <a:gdLst>
              <a:gd name="T0" fmla="*/ 0 w 1"/>
              <a:gd name="T1" fmla="*/ 1 h 2"/>
              <a:gd name="T2" fmla="*/ 0 w 1"/>
              <a:gd name="T3" fmla="*/ 2 h 2"/>
              <a:gd name="T4" fmla="*/ 0 w 1"/>
              <a:gd name="T5" fmla="*/ 1 h 2"/>
              <a:gd name="T6" fmla="*/ 1 w 1"/>
              <a:gd name="T7" fmla="*/ 0 h 2"/>
              <a:gd name="T8" fmla="*/ 1 w 1"/>
              <a:gd name="T9" fmla="*/ 0 h 2"/>
              <a:gd name="T10" fmla="*/ 0 w 1"/>
              <a:gd name="T11" fmla="*/ 1 h 2"/>
              <a:gd name="T12" fmla="*/ 0 w 1"/>
              <a:gd name="T13" fmla="*/ 1 h 2"/>
              <a:gd name="T14" fmla="*/ 1 w 1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" h="2">
                <a:moveTo>
                  <a:pt x="0" y="1"/>
                </a:move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1"/>
                  <a:pt x="0" y="1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293"/>
          <p:cNvSpPr/>
          <p:nvPr/>
        </p:nvSpPr>
        <p:spPr bwMode="auto">
          <a:xfrm>
            <a:off x="3173837" y="2731416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Freeform 294"/>
          <p:cNvSpPr>
            <a:spLocks noEditPoints="1"/>
          </p:cNvSpPr>
          <p:nvPr/>
        </p:nvSpPr>
        <p:spPr bwMode="auto">
          <a:xfrm>
            <a:off x="3173837" y="2731416"/>
            <a:ext cx="0" cy="0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0 w 1"/>
              <a:gd name="T5" fmla="*/ 0 h 1"/>
              <a:gd name="T6" fmla="*/ 1 w 1"/>
              <a:gd name="T7" fmla="*/ 0 h 1"/>
              <a:gd name="T8" fmla="*/ 1 w 1"/>
              <a:gd name="T9" fmla="*/ 0 h 1"/>
              <a:gd name="T10" fmla="*/ 0 w 1"/>
              <a:gd name="T11" fmla="*/ 0 h 1"/>
              <a:gd name="T12" fmla="*/ 0 w 1"/>
              <a:gd name="T13" fmla="*/ 0 h 1"/>
              <a:gd name="T14" fmla="*/ 1 w 1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295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296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297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Freeform 298"/>
          <p:cNvSpPr/>
          <p:nvPr/>
        </p:nvSpPr>
        <p:spPr bwMode="auto">
          <a:xfrm>
            <a:off x="3173837" y="272094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299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"/>
                  <a:pt x="1" y="0"/>
                  <a:pt x="1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300"/>
          <p:cNvSpPr/>
          <p:nvPr/>
        </p:nvSpPr>
        <p:spPr bwMode="auto">
          <a:xfrm>
            <a:off x="3163365" y="2752360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1" y="1"/>
                  <a:pt x="0" y="1"/>
                </a:cubicBezTo>
                <a:cubicBezTo>
                  <a:pt x="1" y="1"/>
                  <a:pt x="1" y="0"/>
                  <a:pt x="1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301"/>
          <p:cNvSpPr/>
          <p:nvPr/>
        </p:nvSpPr>
        <p:spPr bwMode="auto">
          <a:xfrm>
            <a:off x="2838742" y="2731416"/>
            <a:ext cx="20943" cy="31415"/>
          </a:xfrm>
          <a:custGeom>
            <a:avLst/>
            <a:gdLst>
              <a:gd name="T0" fmla="*/ 8 w 8"/>
              <a:gd name="T1" fmla="*/ 15 h 15"/>
              <a:gd name="T2" fmla="*/ 0 w 8"/>
              <a:gd name="T3" fmla="*/ 0 h 15"/>
              <a:gd name="T4" fmla="*/ 8 w 8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5">
                <a:moveTo>
                  <a:pt x="8" y="15"/>
                </a:moveTo>
                <a:cubicBezTo>
                  <a:pt x="7" y="12"/>
                  <a:pt x="4" y="7"/>
                  <a:pt x="0" y="0"/>
                </a:cubicBezTo>
                <a:cubicBezTo>
                  <a:pt x="4" y="7"/>
                  <a:pt x="7" y="12"/>
                  <a:pt x="8" y="15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302"/>
          <p:cNvSpPr/>
          <p:nvPr/>
        </p:nvSpPr>
        <p:spPr bwMode="auto">
          <a:xfrm>
            <a:off x="2838742" y="2731416"/>
            <a:ext cx="20943" cy="31415"/>
          </a:xfrm>
          <a:custGeom>
            <a:avLst/>
            <a:gdLst>
              <a:gd name="T0" fmla="*/ 0 w 8"/>
              <a:gd name="T1" fmla="*/ 0 h 15"/>
              <a:gd name="T2" fmla="*/ 8 w 8"/>
              <a:gd name="T3" fmla="*/ 15 h 15"/>
              <a:gd name="T4" fmla="*/ 0 w 8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5">
                <a:moveTo>
                  <a:pt x="0" y="0"/>
                </a:moveTo>
                <a:cubicBezTo>
                  <a:pt x="4" y="7"/>
                  <a:pt x="7" y="12"/>
                  <a:pt x="8" y="15"/>
                </a:cubicBezTo>
                <a:cubicBezTo>
                  <a:pt x="7" y="12"/>
                  <a:pt x="4" y="7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303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304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305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306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Freeform 307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308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309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98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310"/>
          <p:cNvSpPr/>
          <p:nvPr/>
        </p:nvSpPr>
        <p:spPr bwMode="auto">
          <a:xfrm>
            <a:off x="3163365" y="276283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311"/>
          <p:cNvSpPr/>
          <p:nvPr/>
        </p:nvSpPr>
        <p:spPr bwMode="auto">
          <a:xfrm>
            <a:off x="3152893" y="2762831"/>
            <a:ext cx="0" cy="0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312"/>
          <p:cNvSpPr/>
          <p:nvPr/>
        </p:nvSpPr>
        <p:spPr bwMode="auto">
          <a:xfrm>
            <a:off x="3152893" y="2762831"/>
            <a:ext cx="0" cy="0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313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>
              <a:gd name="T0" fmla="*/ 2 h 2"/>
              <a:gd name="T1" fmla="*/ 0 h 2"/>
              <a:gd name="T2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2"/>
                </a:moveTo>
                <a:cubicBezTo>
                  <a:pt x="0" y="2"/>
                  <a:pt x="0" y="1"/>
                  <a:pt x="0" y="0"/>
                </a:cubicBezTo>
                <a:cubicBezTo>
                  <a:pt x="0" y="1"/>
                  <a:pt x="0" y="2"/>
                  <a:pt x="0" y="2"/>
                </a:cubicBezTo>
              </a:path>
            </a:pathLst>
          </a:custGeom>
          <a:solidFill>
            <a:srgbClr val="FFC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314"/>
          <p:cNvSpPr/>
          <p:nvPr/>
        </p:nvSpPr>
        <p:spPr bwMode="auto">
          <a:xfrm>
            <a:off x="2859685" y="2762831"/>
            <a:ext cx="0" cy="0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AB8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315"/>
          <p:cNvSpPr/>
          <p:nvPr/>
        </p:nvSpPr>
        <p:spPr bwMode="auto">
          <a:xfrm>
            <a:off x="2786383" y="2637171"/>
            <a:ext cx="439812" cy="157076"/>
          </a:xfrm>
          <a:custGeom>
            <a:avLst/>
            <a:gdLst>
              <a:gd name="T0" fmla="*/ 140 w 238"/>
              <a:gd name="T1" fmla="*/ 11 h 85"/>
              <a:gd name="T2" fmla="*/ 0 w 238"/>
              <a:gd name="T3" fmla="*/ 2 h 85"/>
              <a:gd name="T4" fmla="*/ 0 w 238"/>
              <a:gd name="T5" fmla="*/ 3 h 85"/>
              <a:gd name="T6" fmla="*/ 3 w 238"/>
              <a:gd name="T7" fmla="*/ 8 h 85"/>
              <a:gd name="T8" fmla="*/ 4 w 238"/>
              <a:gd name="T9" fmla="*/ 10 h 85"/>
              <a:gd name="T10" fmla="*/ 7 w 238"/>
              <a:gd name="T11" fmla="*/ 15 h 85"/>
              <a:gd name="T12" fmla="*/ 8 w 238"/>
              <a:gd name="T13" fmla="*/ 16 h 85"/>
              <a:gd name="T14" fmla="*/ 11 w 238"/>
              <a:gd name="T15" fmla="*/ 22 h 85"/>
              <a:gd name="T16" fmla="*/ 12 w 238"/>
              <a:gd name="T17" fmla="*/ 23 h 85"/>
              <a:gd name="T18" fmla="*/ 15 w 238"/>
              <a:gd name="T19" fmla="*/ 28 h 85"/>
              <a:gd name="T20" fmla="*/ 15 w 238"/>
              <a:gd name="T21" fmla="*/ 28 h 85"/>
              <a:gd name="T22" fmla="*/ 18 w 238"/>
              <a:gd name="T23" fmla="*/ 34 h 85"/>
              <a:gd name="T24" fmla="*/ 18 w 238"/>
              <a:gd name="T25" fmla="*/ 34 h 85"/>
              <a:gd name="T26" fmla="*/ 21 w 238"/>
              <a:gd name="T27" fmla="*/ 40 h 85"/>
              <a:gd name="T28" fmla="*/ 21 w 238"/>
              <a:gd name="T29" fmla="*/ 40 h 85"/>
              <a:gd name="T30" fmla="*/ 24 w 238"/>
              <a:gd name="T31" fmla="*/ 44 h 85"/>
              <a:gd name="T32" fmla="*/ 24 w 238"/>
              <a:gd name="T33" fmla="*/ 45 h 85"/>
              <a:gd name="T34" fmla="*/ 27 w 238"/>
              <a:gd name="T35" fmla="*/ 49 h 85"/>
              <a:gd name="T36" fmla="*/ 27 w 238"/>
              <a:gd name="T37" fmla="*/ 50 h 85"/>
              <a:gd name="T38" fmla="*/ 35 w 238"/>
              <a:gd name="T39" fmla="*/ 65 h 85"/>
              <a:gd name="T40" fmla="*/ 36 w 238"/>
              <a:gd name="T41" fmla="*/ 66 h 85"/>
              <a:gd name="T42" fmla="*/ 36 w 238"/>
              <a:gd name="T43" fmla="*/ 67 h 85"/>
              <a:gd name="T44" fmla="*/ 37 w 238"/>
              <a:gd name="T45" fmla="*/ 67 h 85"/>
              <a:gd name="T46" fmla="*/ 37 w 238"/>
              <a:gd name="T47" fmla="*/ 69 h 85"/>
              <a:gd name="T48" fmla="*/ 118 w 238"/>
              <a:gd name="T49" fmla="*/ 85 h 85"/>
              <a:gd name="T50" fmla="*/ 199 w 238"/>
              <a:gd name="T51" fmla="*/ 69 h 85"/>
              <a:gd name="T52" fmla="*/ 199 w 238"/>
              <a:gd name="T53" fmla="*/ 68 h 85"/>
              <a:gd name="T54" fmla="*/ 200 w 238"/>
              <a:gd name="T55" fmla="*/ 67 h 85"/>
              <a:gd name="T56" fmla="*/ 200 w 238"/>
              <a:gd name="T57" fmla="*/ 66 h 85"/>
              <a:gd name="T58" fmla="*/ 201 w 238"/>
              <a:gd name="T59" fmla="*/ 65 h 85"/>
              <a:gd name="T60" fmla="*/ 202 w 238"/>
              <a:gd name="T61" fmla="*/ 64 h 85"/>
              <a:gd name="T62" fmla="*/ 202 w 238"/>
              <a:gd name="T63" fmla="*/ 63 h 85"/>
              <a:gd name="T64" fmla="*/ 203 w 238"/>
              <a:gd name="T65" fmla="*/ 61 h 85"/>
              <a:gd name="T66" fmla="*/ 204 w 238"/>
              <a:gd name="T67" fmla="*/ 60 h 85"/>
              <a:gd name="T68" fmla="*/ 205 w 238"/>
              <a:gd name="T69" fmla="*/ 58 h 85"/>
              <a:gd name="T70" fmla="*/ 205 w 238"/>
              <a:gd name="T71" fmla="*/ 57 h 85"/>
              <a:gd name="T72" fmla="*/ 206 w 238"/>
              <a:gd name="T73" fmla="*/ 55 h 85"/>
              <a:gd name="T74" fmla="*/ 208 w 238"/>
              <a:gd name="T75" fmla="*/ 52 h 85"/>
              <a:gd name="T76" fmla="*/ 209 w 238"/>
              <a:gd name="T77" fmla="*/ 51 h 85"/>
              <a:gd name="T78" fmla="*/ 211 w 238"/>
              <a:gd name="T79" fmla="*/ 46 h 85"/>
              <a:gd name="T80" fmla="*/ 211 w 238"/>
              <a:gd name="T81" fmla="*/ 46 h 85"/>
              <a:gd name="T82" fmla="*/ 217 w 238"/>
              <a:gd name="T83" fmla="*/ 36 h 85"/>
              <a:gd name="T84" fmla="*/ 217 w 238"/>
              <a:gd name="T85" fmla="*/ 36 h 85"/>
              <a:gd name="T86" fmla="*/ 238 w 238"/>
              <a:gd name="T87" fmla="*/ 0 h 85"/>
              <a:gd name="T88" fmla="*/ 140 w 238"/>
              <a:gd name="T89" fmla="*/ 11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8" h="85">
                <a:moveTo>
                  <a:pt x="140" y="11"/>
                </a:moveTo>
                <a:cubicBezTo>
                  <a:pt x="93" y="12"/>
                  <a:pt x="46" y="10"/>
                  <a:pt x="0" y="2"/>
                </a:cubicBezTo>
                <a:cubicBezTo>
                  <a:pt x="0" y="2"/>
                  <a:pt x="0" y="2"/>
                  <a:pt x="0" y="3"/>
                </a:cubicBezTo>
                <a:cubicBezTo>
                  <a:pt x="1" y="5"/>
                  <a:pt x="2" y="7"/>
                  <a:pt x="3" y="8"/>
                </a:cubicBezTo>
                <a:cubicBezTo>
                  <a:pt x="4" y="9"/>
                  <a:pt x="4" y="9"/>
                  <a:pt x="4" y="10"/>
                </a:cubicBezTo>
                <a:cubicBezTo>
                  <a:pt x="5" y="11"/>
                  <a:pt x="6" y="13"/>
                  <a:pt x="7" y="15"/>
                </a:cubicBezTo>
                <a:cubicBezTo>
                  <a:pt x="7" y="15"/>
                  <a:pt x="8" y="16"/>
                  <a:pt x="8" y="16"/>
                </a:cubicBezTo>
                <a:cubicBezTo>
                  <a:pt x="9" y="18"/>
                  <a:pt x="10" y="20"/>
                  <a:pt x="11" y="22"/>
                </a:cubicBezTo>
                <a:cubicBezTo>
                  <a:pt x="11" y="22"/>
                  <a:pt x="11" y="22"/>
                  <a:pt x="12" y="23"/>
                </a:cubicBezTo>
                <a:cubicBezTo>
                  <a:pt x="13" y="25"/>
                  <a:pt x="14" y="26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30"/>
                  <a:pt x="17" y="32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6"/>
                  <a:pt x="20" y="38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2" y="41"/>
                  <a:pt x="23" y="43"/>
                  <a:pt x="24" y="44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7"/>
                  <a:pt x="26" y="48"/>
                  <a:pt x="27" y="49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7"/>
                  <a:pt x="34" y="62"/>
                  <a:pt x="35" y="65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7"/>
                  <a:pt x="36" y="67"/>
                  <a:pt x="36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8"/>
                  <a:pt x="37" y="69"/>
                  <a:pt x="37" y="69"/>
                </a:cubicBezTo>
                <a:cubicBezTo>
                  <a:pt x="37" y="69"/>
                  <a:pt x="64" y="85"/>
                  <a:pt x="118" y="85"/>
                </a:cubicBezTo>
                <a:cubicBezTo>
                  <a:pt x="172" y="85"/>
                  <a:pt x="199" y="69"/>
                  <a:pt x="199" y="69"/>
                </a:cubicBezTo>
                <a:cubicBezTo>
                  <a:pt x="199" y="69"/>
                  <a:pt x="199" y="68"/>
                  <a:pt x="199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0" y="66"/>
                  <a:pt x="200" y="66"/>
                  <a:pt x="200" y="66"/>
                </a:cubicBezTo>
                <a:cubicBezTo>
                  <a:pt x="201" y="65"/>
                  <a:pt x="201" y="65"/>
                  <a:pt x="201" y="65"/>
                </a:cubicBezTo>
                <a:cubicBezTo>
                  <a:pt x="201" y="65"/>
                  <a:pt x="201" y="64"/>
                  <a:pt x="202" y="64"/>
                </a:cubicBezTo>
                <a:cubicBezTo>
                  <a:pt x="202" y="63"/>
                  <a:pt x="202" y="63"/>
                  <a:pt x="202" y="63"/>
                </a:cubicBezTo>
                <a:cubicBezTo>
                  <a:pt x="202" y="62"/>
                  <a:pt x="203" y="61"/>
                  <a:pt x="203" y="61"/>
                </a:cubicBezTo>
                <a:cubicBezTo>
                  <a:pt x="204" y="60"/>
                  <a:pt x="204" y="60"/>
                  <a:pt x="204" y="60"/>
                </a:cubicBezTo>
                <a:cubicBezTo>
                  <a:pt x="204" y="59"/>
                  <a:pt x="204" y="59"/>
                  <a:pt x="205" y="58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6" y="56"/>
                  <a:pt x="206" y="55"/>
                  <a:pt x="206" y="55"/>
                </a:cubicBezTo>
                <a:cubicBezTo>
                  <a:pt x="207" y="54"/>
                  <a:pt x="207" y="53"/>
                  <a:pt x="208" y="52"/>
                </a:cubicBezTo>
                <a:cubicBezTo>
                  <a:pt x="208" y="51"/>
                  <a:pt x="208" y="51"/>
                  <a:pt x="209" y="51"/>
                </a:cubicBezTo>
                <a:cubicBezTo>
                  <a:pt x="209" y="49"/>
                  <a:pt x="210" y="48"/>
                  <a:pt x="211" y="46"/>
                </a:cubicBezTo>
                <a:cubicBezTo>
                  <a:pt x="211" y="46"/>
                  <a:pt x="211" y="46"/>
                  <a:pt x="211" y="46"/>
                </a:cubicBezTo>
                <a:cubicBezTo>
                  <a:pt x="213" y="43"/>
                  <a:pt x="215" y="39"/>
                  <a:pt x="217" y="36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3" y="25"/>
                  <a:pt x="230" y="13"/>
                  <a:pt x="238" y="0"/>
                </a:cubicBezTo>
                <a:cubicBezTo>
                  <a:pt x="205" y="6"/>
                  <a:pt x="173" y="11"/>
                  <a:pt x="140" y="11"/>
                </a:cubicBezTo>
              </a:path>
            </a:pathLst>
          </a:custGeom>
          <a:solidFill>
            <a:srgbClr val="7541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316"/>
          <p:cNvSpPr/>
          <p:nvPr/>
        </p:nvSpPr>
        <p:spPr bwMode="auto">
          <a:xfrm>
            <a:off x="2786383" y="2637171"/>
            <a:ext cx="439812" cy="157076"/>
          </a:xfrm>
          <a:custGeom>
            <a:avLst/>
            <a:gdLst>
              <a:gd name="T0" fmla="*/ 238 w 238"/>
              <a:gd name="T1" fmla="*/ 0 h 85"/>
              <a:gd name="T2" fmla="*/ 140 w 238"/>
              <a:gd name="T3" fmla="*/ 11 h 85"/>
              <a:gd name="T4" fmla="*/ 135 w 238"/>
              <a:gd name="T5" fmla="*/ 11 h 85"/>
              <a:gd name="T6" fmla="*/ 118 w 238"/>
              <a:gd name="T7" fmla="*/ 12 h 85"/>
              <a:gd name="T8" fmla="*/ 118 w 238"/>
              <a:gd name="T9" fmla="*/ 12 h 85"/>
              <a:gd name="T10" fmla="*/ 118 w 238"/>
              <a:gd name="T11" fmla="*/ 12 h 85"/>
              <a:gd name="T12" fmla="*/ 117 w 238"/>
              <a:gd name="T13" fmla="*/ 12 h 85"/>
              <a:gd name="T14" fmla="*/ 0 w 238"/>
              <a:gd name="T15" fmla="*/ 2 h 85"/>
              <a:gd name="T16" fmla="*/ 0 w 238"/>
              <a:gd name="T17" fmla="*/ 3 h 85"/>
              <a:gd name="T18" fmla="*/ 3 w 238"/>
              <a:gd name="T19" fmla="*/ 8 h 85"/>
              <a:gd name="T20" fmla="*/ 4 w 238"/>
              <a:gd name="T21" fmla="*/ 10 h 85"/>
              <a:gd name="T22" fmla="*/ 7 w 238"/>
              <a:gd name="T23" fmla="*/ 15 h 85"/>
              <a:gd name="T24" fmla="*/ 8 w 238"/>
              <a:gd name="T25" fmla="*/ 16 h 85"/>
              <a:gd name="T26" fmla="*/ 11 w 238"/>
              <a:gd name="T27" fmla="*/ 22 h 85"/>
              <a:gd name="T28" fmla="*/ 12 w 238"/>
              <a:gd name="T29" fmla="*/ 23 h 85"/>
              <a:gd name="T30" fmla="*/ 15 w 238"/>
              <a:gd name="T31" fmla="*/ 28 h 85"/>
              <a:gd name="T32" fmla="*/ 15 w 238"/>
              <a:gd name="T33" fmla="*/ 28 h 85"/>
              <a:gd name="T34" fmla="*/ 18 w 238"/>
              <a:gd name="T35" fmla="*/ 34 h 85"/>
              <a:gd name="T36" fmla="*/ 18 w 238"/>
              <a:gd name="T37" fmla="*/ 34 h 85"/>
              <a:gd name="T38" fmla="*/ 21 w 238"/>
              <a:gd name="T39" fmla="*/ 40 h 85"/>
              <a:gd name="T40" fmla="*/ 21 w 238"/>
              <a:gd name="T41" fmla="*/ 40 h 85"/>
              <a:gd name="T42" fmla="*/ 24 w 238"/>
              <a:gd name="T43" fmla="*/ 44 h 85"/>
              <a:gd name="T44" fmla="*/ 24 w 238"/>
              <a:gd name="T45" fmla="*/ 45 h 85"/>
              <a:gd name="T46" fmla="*/ 27 w 238"/>
              <a:gd name="T47" fmla="*/ 49 h 85"/>
              <a:gd name="T48" fmla="*/ 27 w 238"/>
              <a:gd name="T49" fmla="*/ 50 h 85"/>
              <a:gd name="T50" fmla="*/ 35 w 238"/>
              <a:gd name="T51" fmla="*/ 65 h 85"/>
              <a:gd name="T52" fmla="*/ 36 w 238"/>
              <a:gd name="T53" fmla="*/ 66 h 85"/>
              <a:gd name="T54" fmla="*/ 36 w 238"/>
              <a:gd name="T55" fmla="*/ 67 h 85"/>
              <a:gd name="T56" fmla="*/ 37 w 238"/>
              <a:gd name="T57" fmla="*/ 67 h 85"/>
              <a:gd name="T58" fmla="*/ 37 w 238"/>
              <a:gd name="T59" fmla="*/ 69 h 85"/>
              <a:gd name="T60" fmla="*/ 118 w 238"/>
              <a:gd name="T61" fmla="*/ 85 h 85"/>
              <a:gd name="T62" fmla="*/ 199 w 238"/>
              <a:gd name="T63" fmla="*/ 69 h 85"/>
              <a:gd name="T64" fmla="*/ 199 w 238"/>
              <a:gd name="T65" fmla="*/ 68 h 85"/>
              <a:gd name="T66" fmla="*/ 200 w 238"/>
              <a:gd name="T67" fmla="*/ 67 h 85"/>
              <a:gd name="T68" fmla="*/ 200 w 238"/>
              <a:gd name="T69" fmla="*/ 66 h 85"/>
              <a:gd name="T70" fmla="*/ 201 w 238"/>
              <a:gd name="T71" fmla="*/ 65 h 85"/>
              <a:gd name="T72" fmla="*/ 202 w 238"/>
              <a:gd name="T73" fmla="*/ 64 h 85"/>
              <a:gd name="T74" fmla="*/ 202 w 238"/>
              <a:gd name="T75" fmla="*/ 63 h 85"/>
              <a:gd name="T76" fmla="*/ 203 w 238"/>
              <a:gd name="T77" fmla="*/ 61 h 85"/>
              <a:gd name="T78" fmla="*/ 204 w 238"/>
              <a:gd name="T79" fmla="*/ 60 h 85"/>
              <a:gd name="T80" fmla="*/ 205 w 238"/>
              <a:gd name="T81" fmla="*/ 58 h 85"/>
              <a:gd name="T82" fmla="*/ 205 w 238"/>
              <a:gd name="T83" fmla="*/ 57 h 85"/>
              <a:gd name="T84" fmla="*/ 206 w 238"/>
              <a:gd name="T85" fmla="*/ 55 h 85"/>
              <a:gd name="T86" fmla="*/ 208 w 238"/>
              <a:gd name="T87" fmla="*/ 52 h 85"/>
              <a:gd name="T88" fmla="*/ 209 w 238"/>
              <a:gd name="T89" fmla="*/ 51 h 85"/>
              <a:gd name="T90" fmla="*/ 211 w 238"/>
              <a:gd name="T91" fmla="*/ 46 h 85"/>
              <a:gd name="T92" fmla="*/ 211 w 238"/>
              <a:gd name="T93" fmla="*/ 46 h 85"/>
              <a:gd name="T94" fmla="*/ 217 w 238"/>
              <a:gd name="T95" fmla="*/ 36 h 85"/>
              <a:gd name="T96" fmla="*/ 217 w 238"/>
              <a:gd name="T97" fmla="*/ 36 h 85"/>
              <a:gd name="T98" fmla="*/ 238 w 238"/>
              <a:gd name="T9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8" h="85">
                <a:moveTo>
                  <a:pt x="238" y="0"/>
                </a:moveTo>
                <a:cubicBezTo>
                  <a:pt x="205" y="6"/>
                  <a:pt x="173" y="11"/>
                  <a:pt x="140" y="11"/>
                </a:cubicBezTo>
                <a:cubicBezTo>
                  <a:pt x="139" y="11"/>
                  <a:pt x="137" y="11"/>
                  <a:pt x="135" y="11"/>
                </a:cubicBezTo>
                <a:cubicBezTo>
                  <a:pt x="129" y="12"/>
                  <a:pt x="124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78" y="12"/>
                  <a:pt x="39" y="9"/>
                  <a:pt x="0" y="2"/>
                </a:cubicBezTo>
                <a:cubicBezTo>
                  <a:pt x="0" y="2"/>
                  <a:pt x="0" y="2"/>
                  <a:pt x="0" y="3"/>
                </a:cubicBezTo>
                <a:cubicBezTo>
                  <a:pt x="1" y="5"/>
                  <a:pt x="2" y="7"/>
                  <a:pt x="3" y="8"/>
                </a:cubicBezTo>
                <a:cubicBezTo>
                  <a:pt x="4" y="9"/>
                  <a:pt x="4" y="9"/>
                  <a:pt x="4" y="10"/>
                </a:cubicBezTo>
                <a:cubicBezTo>
                  <a:pt x="5" y="11"/>
                  <a:pt x="6" y="13"/>
                  <a:pt x="7" y="15"/>
                </a:cubicBezTo>
                <a:cubicBezTo>
                  <a:pt x="7" y="15"/>
                  <a:pt x="8" y="16"/>
                  <a:pt x="8" y="16"/>
                </a:cubicBezTo>
                <a:cubicBezTo>
                  <a:pt x="9" y="18"/>
                  <a:pt x="10" y="20"/>
                  <a:pt x="11" y="22"/>
                </a:cubicBezTo>
                <a:cubicBezTo>
                  <a:pt x="11" y="22"/>
                  <a:pt x="11" y="22"/>
                  <a:pt x="12" y="23"/>
                </a:cubicBezTo>
                <a:cubicBezTo>
                  <a:pt x="13" y="25"/>
                  <a:pt x="14" y="26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30"/>
                  <a:pt x="17" y="32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6"/>
                  <a:pt x="20" y="38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2" y="41"/>
                  <a:pt x="23" y="43"/>
                  <a:pt x="24" y="44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7"/>
                  <a:pt x="26" y="48"/>
                  <a:pt x="27" y="49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7"/>
                  <a:pt x="34" y="62"/>
                  <a:pt x="35" y="65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7"/>
                  <a:pt x="36" y="67"/>
                  <a:pt x="36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8"/>
                  <a:pt x="37" y="69"/>
                  <a:pt x="37" y="69"/>
                </a:cubicBezTo>
                <a:cubicBezTo>
                  <a:pt x="37" y="69"/>
                  <a:pt x="64" y="85"/>
                  <a:pt x="118" y="85"/>
                </a:cubicBezTo>
                <a:cubicBezTo>
                  <a:pt x="172" y="85"/>
                  <a:pt x="199" y="69"/>
                  <a:pt x="199" y="69"/>
                </a:cubicBezTo>
                <a:cubicBezTo>
                  <a:pt x="199" y="69"/>
                  <a:pt x="199" y="68"/>
                  <a:pt x="199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0" y="66"/>
                  <a:pt x="200" y="66"/>
                  <a:pt x="200" y="66"/>
                </a:cubicBezTo>
                <a:cubicBezTo>
                  <a:pt x="201" y="65"/>
                  <a:pt x="201" y="65"/>
                  <a:pt x="201" y="65"/>
                </a:cubicBezTo>
                <a:cubicBezTo>
                  <a:pt x="201" y="65"/>
                  <a:pt x="201" y="64"/>
                  <a:pt x="202" y="64"/>
                </a:cubicBezTo>
                <a:cubicBezTo>
                  <a:pt x="202" y="63"/>
                  <a:pt x="202" y="63"/>
                  <a:pt x="202" y="63"/>
                </a:cubicBezTo>
                <a:cubicBezTo>
                  <a:pt x="202" y="62"/>
                  <a:pt x="203" y="61"/>
                  <a:pt x="203" y="61"/>
                </a:cubicBezTo>
                <a:cubicBezTo>
                  <a:pt x="204" y="60"/>
                  <a:pt x="204" y="60"/>
                  <a:pt x="204" y="60"/>
                </a:cubicBezTo>
                <a:cubicBezTo>
                  <a:pt x="204" y="59"/>
                  <a:pt x="204" y="59"/>
                  <a:pt x="205" y="58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6" y="56"/>
                  <a:pt x="206" y="55"/>
                  <a:pt x="206" y="55"/>
                </a:cubicBezTo>
                <a:cubicBezTo>
                  <a:pt x="207" y="54"/>
                  <a:pt x="207" y="53"/>
                  <a:pt x="208" y="52"/>
                </a:cubicBezTo>
                <a:cubicBezTo>
                  <a:pt x="208" y="51"/>
                  <a:pt x="208" y="51"/>
                  <a:pt x="209" y="51"/>
                </a:cubicBezTo>
                <a:cubicBezTo>
                  <a:pt x="209" y="49"/>
                  <a:pt x="210" y="48"/>
                  <a:pt x="211" y="46"/>
                </a:cubicBezTo>
                <a:cubicBezTo>
                  <a:pt x="211" y="46"/>
                  <a:pt x="211" y="46"/>
                  <a:pt x="211" y="46"/>
                </a:cubicBezTo>
                <a:cubicBezTo>
                  <a:pt x="213" y="43"/>
                  <a:pt x="215" y="39"/>
                  <a:pt x="217" y="36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3" y="25"/>
                  <a:pt x="230" y="13"/>
                  <a:pt x="238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Freeform 317"/>
          <p:cNvSpPr/>
          <p:nvPr/>
        </p:nvSpPr>
        <p:spPr bwMode="auto">
          <a:xfrm>
            <a:off x="2545534" y="4909530"/>
            <a:ext cx="911039" cy="942453"/>
          </a:xfrm>
          <a:custGeom>
            <a:avLst/>
            <a:gdLst>
              <a:gd name="T0" fmla="*/ 211 w 495"/>
              <a:gd name="T1" fmla="*/ 0 h 511"/>
              <a:gd name="T2" fmla="*/ 209 w 495"/>
              <a:gd name="T3" fmla="*/ 436 h 511"/>
              <a:gd name="T4" fmla="*/ 0 w 495"/>
              <a:gd name="T5" fmla="*/ 511 h 511"/>
              <a:gd name="T6" fmla="*/ 495 w 495"/>
              <a:gd name="T7" fmla="*/ 511 h 511"/>
              <a:gd name="T8" fmla="*/ 275 w 495"/>
              <a:gd name="T9" fmla="*/ 435 h 511"/>
              <a:gd name="T10" fmla="*/ 275 w 495"/>
              <a:gd name="T11" fmla="*/ 427 h 511"/>
              <a:gd name="T12" fmla="*/ 209 w 495"/>
              <a:gd name="T13" fmla="*/ 427 h 511"/>
              <a:gd name="T14" fmla="*/ 211 w 495"/>
              <a:gd name="T15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511">
                <a:moveTo>
                  <a:pt x="211" y="0"/>
                </a:moveTo>
                <a:cubicBezTo>
                  <a:pt x="209" y="436"/>
                  <a:pt x="209" y="436"/>
                  <a:pt x="209" y="436"/>
                </a:cubicBezTo>
                <a:cubicBezTo>
                  <a:pt x="92" y="441"/>
                  <a:pt x="3" y="471"/>
                  <a:pt x="0" y="511"/>
                </a:cubicBezTo>
                <a:cubicBezTo>
                  <a:pt x="495" y="511"/>
                  <a:pt x="495" y="511"/>
                  <a:pt x="495" y="511"/>
                </a:cubicBezTo>
                <a:cubicBezTo>
                  <a:pt x="492" y="471"/>
                  <a:pt x="397" y="439"/>
                  <a:pt x="275" y="435"/>
                </a:cubicBezTo>
                <a:cubicBezTo>
                  <a:pt x="275" y="427"/>
                  <a:pt x="275" y="427"/>
                  <a:pt x="275" y="427"/>
                </a:cubicBezTo>
                <a:cubicBezTo>
                  <a:pt x="209" y="427"/>
                  <a:pt x="209" y="427"/>
                  <a:pt x="209" y="427"/>
                </a:cubicBezTo>
                <a:cubicBezTo>
                  <a:pt x="211" y="0"/>
                  <a:pt x="211" y="0"/>
                  <a:pt x="211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318"/>
          <p:cNvSpPr/>
          <p:nvPr/>
        </p:nvSpPr>
        <p:spPr bwMode="auto">
          <a:xfrm>
            <a:off x="2922515" y="4909530"/>
            <a:ext cx="125661" cy="785378"/>
          </a:xfrm>
          <a:custGeom>
            <a:avLst/>
            <a:gdLst>
              <a:gd name="T0" fmla="*/ 1 w 12"/>
              <a:gd name="T1" fmla="*/ 0 h 75"/>
              <a:gd name="T2" fmla="*/ 0 w 12"/>
              <a:gd name="T3" fmla="*/ 75 h 75"/>
              <a:gd name="T4" fmla="*/ 12 w 12"/>
              <a:gd name="T5" fmla="*/ 75 h 75"/>
              <a:gd name="T6" fmla="*/ 12 w 12"/>
              <a:gd name="T7" fmla="*/ 75 h 75"/>
              <a:gd name="T8" fmla="*/ 12 w 12"/>
              <a:gd name="T9" fmla="*/ 1 h 75"/>
              <a:gd name="T10" fmla="*/ 1 w 12"/>
              <a:gd name="T1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75">
                <a:moveTo>
                  <a:pt x="1" y="0"/>
                </a:moveTo>
                <a:lnTo>
                  <a:pt x="0" y="75"/>
                </a:lnTo>
                <a:lnTo>
                  <a:pt x="12" y="75"/>
                </a:lnTo>
                <a:lnTo>
                  <a:pt x="12" y="75"/>
                </a:lnTo>
                <a:lnTo>
                  <a:pt x="12" y="1"/>
                </a:lnTo>
                <a:lnTo>
                  <a:pt x="1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319"/>
          <p:cNvSpPr/>
          <p:nvPr/>
        </p:nvSpPr>
        <p:spPr bwMode="auto">
          <a:xfrm>
            <a:off x="2922515" y="4909530"/>
            <a:ext cx="125661" cy="785378"/>
          </a:xfrm>
          <a:custGeom>
            <a:avLst/>
            <a:gdLst>
              <a:gd name="T0" fmla="*/ 1 w 12"/>
              <a:gd name="T1" fmla="*/ 0 h 75"/>
              <a:gd name="T2" fmla="*/ 0 w 12"/>
              <a:gd name="T3" fmla="*/ 75 h 75"/>
              <a:gd name="T4" fmla="*/ 12 w 12"/>
              <a:gd name="T5" fmla="*/ 75 h 75"/>
              <a:gd name="T6" fmla="*/ 12 w 12"/>
              <a:gd name="T7" fmla="*/ 75 h 75"/>
              <a:gd name="T8" fmla="*/ 12 w 12"/>
              <a:gd name="T9" fmla="*/ 1 h 75"/>
              <a:gd name="T10" fmla="*/ 1 w 12"/>
              <a:gd name="T1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75">
                <a:moveTo>
                  <a:pt x="1" y="0"/>
                </a:moveTo>
                <a:lnTo>
                  <a:pt x="0" y="75"/>
                </a:lnTo>
                <a:lnTo>
                  <a:pt x="12" y="75"/>
                </a:lnTo>
                <a:lnTo>
                  <a:pt x="12" y="75"/>
                </a:lnTo>
                <a:lnTo>
                  <a:pt x="12" y="1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320"/>
          <p:cNvSpPr/>
          <p:nvPr/>
        </p:nvSpPr>
        <p:spPr bwMode="auto">
          <a:xfrm>
            <a:off x="3749781" y="3946134"/>
            <a:ext cx="0" cy="31415"/>
          </a:xfrm>
          <a:custGeom>
            <a:avLst/>
            <a:gdLst>
              <a:gd name="T0" fmla="*/ 0 h 13"/>
              <a:gd name="T1" fmla="*/ 13 h 13"/>
              <a:gd name="T2" fmla="*/ 0 h 1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">
                <a:moveTo>
                  <a:pt x="0" y="0"/>
                </a:moveTo>
                <a:cubicBezTo>
                  <a:pt x="0" y="4"/>
                  <a:pt x="0" y="9"/>
                  <a:pt x="0" y="13"/>
                </a:cubicBezTo>
                <a:cubicBezTo>
                  <a:pt x="0" y="9"/>
                  <a:pt x="0" y="4"/>
                  <a:pt x="0" y="0"/>
                </a:cubicBezTo>
              </a:path>
            </a:pathLst>
          </a:custGeom>
          <a:solidFill>
            <a:srgbClr val="4A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321"/>
          <p:cNvSpPr/>
          <p:nvPr/>
        </p:nvSpPr>
        <p:spPr bwMode="auto">
          <a:xfrm>
            <a:off x="2262798" y="3317832"/>
            <a:ext cx="1486983" cy="1413680"/>
          </a:xfrm>
          <a:custGeom>
            <a:avLst/>
            <a:gdLst>
              <a:gd name="T0" fmla="*/ 343 w 806"/>
              <a:gd name="T1" fmla="*/ 764 h 767"/>
              <a:gd name="T2" fmla="*/ 453 w 806"/>
              <a:gd name="T3" fmla="*/ 765 h 767"/>
              <a:gd name="T4" fmla="*/ 804 w 806"/>
              <a:gd name="T5" fmla="*/ 422 h 767"/>
              <a:gd name="T6" fmla="*/ 805 w 806"/>
              <a:gd name="T7" fmla="*/ 327 h 767"/>
              <a:gd name="T8" fmla="*/ 806 w 806"/>
              <a:gd name="T9" fmla="*/ 340 h 767"/>
              <a:gd name="T10" fmla="*/ 463 w 806"/>
              <a:gd name="T11" fmla="*/ 3 h 767"/>
              <a:gd name="T12" fmla="*/ 353 w 806"/>
              <a:gd name="T13" fmla="*/ 2 h 767"/>
              <a:gd name="T14" fmla="*/ 2 w 806"/>
              <a:gd name="T15" fmla="*/ 345 h 767"/>
              <a:gd name="T16" fmla="*/ 0 w 806"/>
              <a:gd name="T17" fmla="*/ 513 h 767"/>
              <a:gd name="T18" fmla="*/ 1 w 806"/>
              <a:gd name="T19" fmla="*/ 440 h 767"/>
              <a:gd name="T20" fmla="*/ 343 w 806"/>
              <a:gd name="T21" fmla="*/ 76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6" h="767">
                <a:moveTo>
                  <a:pt x="343" y="764"/>
                </a:moveTo>
                <a:cubicBezTo>
                  <a:pt x="453" y="765"/>
                  <a:pt x="453" y="765"/>
                  <a:pt x="453" y="765"/>
                </a:cubicBezTo>
                <a:cubicBezTo>
                  <a:pt x="645" y="767"/>
                  <a:pt x="802" y="613"/>
                  <a:pt x="804" y="422"/>
                </a:cubicBezTo>
                <a:cubicBezTo>
                  <a:pt x="805" y="327"/>
                  <a:pt x="805" y="327"/>
                  <a:pt x="805" y="327"/>
                </a:cubicBezTo>
                <a:cubicBezTo>
                  <a:pt x="806" y="331"/>
                  <a:pt x="806" y="335"/>
                  <a:pt x="806" y="340"/>
                </a:cubicBezTo>
                <a:cubicBezTo>
                  <a:pt x="800" y="154"/>
                  <a:pt x="650" y="5"/>
                  <a:pt x="463" y="3"/>
                </a:cubicBezTo>
                <a:cubicBezTo>
                  <a:pt x="353" y="2"/>
                  <a:pt x="353" y="2"/>
                  <a:pt x="353" y="2"/>
                </a:cubicBezTo>
                <a:cubicBezTo>
                  <a:pt x="161" y="0"/>
                  <a:pt x="4" y="153"/>
                  <a:pt x="2" y="345"/>
                </a:cubicBezTo>
                <a:cubicBezTo>
                  <a:pt x="0" y="513"/>
                  <a:pt x="0" y="513"/>
                  <a:pt x="0" y="513"/>
                </a:cubicBezTo>
                <a:cubicBezTo>
                  <a:pt x="1" y="440"/>
                  <a:pt x="1" y="440"/>
                  <a:pt x="1" y="440"/>
                </a:cubicBezTo>
                <a:cubicBezTo>
                  <a:pt x="13" y="620"/>
                  <a:pt x="161" y="762"/>
                  <a:pt x="343" y="76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322"/>
          <p:cNvSpPr/>
          <p:nvPr/>
        </p:nvSpPr>
        <p:spPr bwMode="auto">
          <a:xfrm>
            <a:off x="2262798" y="3925190"/>
            <a:ext cx="1486983" cy="994812"/>
          </a:xfrm>
          <a:custGeom>
            <a:avLst/>
            <a:gdLst>
              <a:gd name="T0" fmla="*/ 808 w 808"/>
              <a:gd name="T1" fmla="*/ 14 h 540"/>
              <a:gd name="T2" fmla="*/ 808 w 808"/>
              <a:gd name="T3" fmla="*/ 13 h 540"/>
              <a:gd name="T4" fmla="*/ 807 w 808"/>
              <a:gd name="T5" fmla="*/ 0 h 540"/>
              <a:gd name="T6" fmla="*/ 806 w 808"/>
              <a:gd name="T7" fmla="*/ 95 h 540"/>
              <a:gd name="T8" fmla="*/ 455 w 808"/>
              <a:gd name="T9" fmla="*/ 438 h 540"/>
              <a:gd name="T10" fmla="*/ 345 w 808"/>
              <a:gd name="T11" fmla="*/ 437 h 540"/>
              <a:gd name="T12" fmla="*/ 3 w 808"/>
              <a:gd name="T13" fmla="*/ 113 h 540"/>
              <a:gd name="T14" fmla="*/ 2 w 808"/>
              <a:gd name="T15" fmla="*/ 186 h 540"/>
              <a:gd name="T16" fmla="*/ 345 w 808"/>
              <a:gd name="T17" fmla="*/ 537 h 540"/>
              <a:gd name="T18" fmla="*/ 363 w 808"/>
              <a:gd name="T19" fmla="*/ 537 h 540"/>
              <a:gd name="T20" fmla="*/ 430 w 808"/>
              <a:gd name="T21" fmla="*/ 538 h 540"/>
              <a:gd name="T22" fmla="*/ 455 w 808"/>
              <a:gd name="T23" fmla="*/ 538 h 540"/>
              <a:gd name="T24" fmla="*/ 806 w 808"/>
              <a:gd name="T25" fmla="*/ 195 h 540"/>
              <a:gd name="T26" fmla="*/ 808 w 808"/>
              <a:gd name="T27" fmla="*/ 27 h 540"/>
              <a:gd name="T28" fmla="*/ 808 w 808"/>
              <a:gd name="T29" fmla="*/ 1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8" h="540">
                <a:moveTo>
                  <a:pt x="808" y="14"/>
                </a:moveTo>
                <a:cubicBezTo>
                  <a:pt x="808" y="14"/>
                  <a:pt x="808" y="13"/>
                  <a:pt x="808" y="13"/>
                </a:cubicBezTo>
                <a:cubicBezTo>
                  <a:pt x="808" y="8"/>
                  <a:pt x="808" y="4"/>
                  <a:pt x="807" y="0"/>
                </a:cubicBezTo>
                <a:cubicBezTo>
                  <a:pt x="806" y="95"/>
                  <a:pt x="806" y="95"/>
                  <a:pt x="806" y="95"/>
                </a:cubicBezTo>
                <a:cubicBezTo>
                  <a:pt x="804" y="286"/>
                  <a:pt x="647" y="440"/>
                  <a:pt x="455" y="438"/>
                </a:cubicBezTo>
                <a:cubicBezTo>
                  <a:pt x="345" y="437"/>
                  <a:pt x="345" y="437"/>
                  <a:pt x="345" y="437"/>
                </a:cubicBezTo>
                <a:cubicBezTo>
                  <a:pt x="163" y="435"/>
                  <a:pt x="15" y="293"/>
                  <a:pt x="3" y="113"/>
                </a:cubicBezTo>
                <a:cubicBezTo>
                  <a:pt x="2" y="186"/>
                  <a:pt x="2" y="186"/>
                  <a:pt x="2" y="186"/>
                </a:cubicBezTo>
                <a:cubicBezTo>
                  <a:pt x="0" y="378"/>
                  <a:pt x="154" y="535"/>
                  <a:pt x="345" y="537"/>
                </a:cubicBezTo>
                <a:cubicBezTo>
                  <a:pt x="363" y="537"/>
                  <a:pt x="363" y="537"/>
                  <a:pt x="363" y="537"/>
                </a:cubicBezTo>
                <a:cubicBezTo>
                  <a:pt x="430" y="538"/>
                  <a:pt x="430" y="538"/>
                  <a:pt x="430" y="538"/>
                </a:cubicBezTo>
                <a:cubicBezTo>
                  <a:pt x="455" y="538"/>
                  <a:pt x="455" y="538"/>
                  <a:pt x="455" y="538"/>
                </a:cubicBezTo>
                <a:cubicBezTo>
                  <a:pt x="647" y="540"/>
                  <a:pt x="804" y="386"/>
                  <a:pt x="806" y="195"/>
                </a:cubicBezTo>
                <a:cubicBezTo>
                  <a:pt x="808" y="27"/>
                  <a:pt x="808" y="27"/>
                  <a:pt x="808" y="27"/>
                </a:cubicBezTo>
                <a:cubicBezTo>
                  <a:pt x="808" y="23"/>
                  <a:pt x="808" y="18"/>
                  <a:pt x="808" y="14"/>
                </a:cubicBezTo>
              </a:path>
            </a:pathLst>
          </a:custGeom>
          <a:solidFill>
            <a:srgbClr val="4A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323"/>
          <p:cNvSpPr/>
          <p:nvPr/>
        </p:nvSpPr>
        <p:spPr bwMode="auto">
          <a:xfrm>
            <a:off x="2262798" y="3925190"/>
            <a:ext cx="1486983" cy="994812"/>
          </a:xfrm>
          <a:custGeom>
            <a:avLst/>
            <a:gdLst>
              <a:gd name="T0" fmla="*/ 805 w 806"/>
              <a:gd name="T1" fmla="*/ 0 h 538"/>
              <a:gd name="T2" fmla="*/ 804 w 806"/>
              <a:gd name="T3" fmla="*/ 95 h 538"/>
              <a:gd name="T4" fmla="*/ 457 w 806"/>
              <a:gd name="T5" fmla="*/ 438 h 538"/>
              <a:gd name="T6" fmla="*/ 457 w 806"/>
              <a:gd name="T7" fmla="*/ 438 h 538"/>
              <a:gd name="T8" fmla="*/ 456 w 806"/>
              <a:gd name="T9" fmla="*/ 438 h 538"/>
              <a:gd name="T10" fmla="*/ 456 w 806"/>
              <a:gd name="T11" fmla="*/ 438 h 538"/>
              <a:gd name="T12" fmla="*/ 455 w 806"/>
              <a:gd name="T13" fmla="*/ 438 h 538"/>
              <a:gd name="T14" fmla="*/ 455 w 806"/>
              <a:gd name="T15" fmla="*/ 438 h 538"/>
              <a:gd name="T16" fmla="*/ 454 w 806"/>
              <a:gd name="T17" fmla="*/ 438 h 538"/>
              <a:gd name="T18" fmla="*/ 453 w 806"/>
              <a:gd name="T19" fmla="*/ 438 h 538"/>
              <a:gd name="T20" fmla="*/ 343 w 806"/>
              <a:gd name="T21" fmla="*/ 437 h 538"/>
              <a:gd name="T22" fmla="*/ 1 w 806"/>
              <a:gd name="T23" fmla="*/ 113 h 538"/>
              <a:gd name="T24" fmla="*/ 0 w 806"/>
              <a:gd name="T25" fmla="*/ 186 h 538"/>
              <a:gd name="T26" fmla="*/ 0 w 806"/>
              <a:gd name="T27" fmla="*/ 189 h 538"/>
              <a:gd name="T28" fmla="*/ 343 w 806"/>
              <a:gd name="T29" fmla="*/ 537 h 538"/>
              <a:gd name="T30" fmla="*/ 361 w 806"/>
              <a:gd name="T31" fmla="*/ 537 h 538"/>
              <a:gd name="T32" fmla="*/ 428 w 806"/>
              <a:gd name="T33" fmla="*/ 538 h 538"/>
              <a:gd name="T34" fmla="*/ 453 w 806"/>
              <a:gd name="T35" fmla="*/ 538 h 538"/>
              <a:gd name="T36" fmla="*/ 457 w 806"/>
              <a:gd name="T37" fmla="*/ 538 h 538"/>
              <a:gd name="T38" fmla="*/ 804 w 806"/>
              <a:gd name="T39" fmla="*/ 195 h 538"/>
              <a:gd name="T40" fmla="*/ 806 w 806"/>
              <a:gd name="T41" fmla="*/ 27 h 538"/>
              <a:gd name="T42" fmla="*/ 806 w 806"/>
              <a:gd name="T43" fmla="*/ 24 h 538"/>
              <a:gd name="T44" fmla="*/ 806 w 806"/>
              <a:gd name="T45" fmla="*/ 14 h 538"/>
              <a:gd name="T46" fmla="*/ 806 w 806"/>
              <a:gd name="T47" fmla="*/ 13 h 538"/>
              <a:gd name="T48" fmla="*/ 805 w 806"/>
              <a:gd name="T49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06" h="538">
                <a:moveTo>
                  <a:pt x="805" y="0"/>
                </a:moveTo>
                <a:cubicBezTo>
                  <a:pt x="804" y="95"/>
                  <a:pt x="804" y="95"/>
                  <a:pt x="804" y="95"/>
                </a:cubicBezTo>
                <a:cubicBezTo>
                  <a:pt x="802" y="285"/>
                  <a:pt x="647" y="438"/>
                  <a:pt x="457" y="438"/>
                </a:cubicBezTo>
                <a:cubicBezTo>
                  <a:pt x="457" y="438"/>
                  <a:pt x="457" y="438"/>
                  <a:pt x="457" y="438"/>
                </a:cubicBezTo>
                <a:cubicBezTo>
                  <a:pt x="457" y="438"/>
                  <a:pt x="456" y="438"/>
                  <a:pt x="456" y="438"/>
                </a:cubicBezTo>
                <a:cubicBezTo>
                  <a:pt x="456" y="438"/>
                  <a:pt x="456" y="438"/>
                  <a:pt x="456" y="438"/>
                </a:cubicBezTo>
                <a:cubicBezTo>
                  <a:pt x="456" y="438"/>
                  <a:pt x="456" y="438"/>
                  <a:pt x="455" y="438"/>
                </a:cubicBezTo>
                <a:cubicBezTo>
                  <a:pt x="455" y="438"/>
                  <a:pt x="455" y="438"/>
                  <a:pt x="455" y="438"/>
                </a:cubicBezTo>
                <a:cubicBezTo>
                  <a:pt x="455" y="438"/>
                  <a:pt x="455" y="438"/>
                  <a:pt x="454" y="438"/>
                </a:cubicBezTo>
                <a:cubicBezTo>
                  <a:pt x="454" y="438"/>
                  <a:pt x="454" y="438"/>
                  <a:pt x="453" y="438"/>
                </a:cubicBezTo>
                <a:cubicBezTo>
                  <a:pt x="343" y="437"/>
                  <a:pt x="343" y="437"/>
                  <a:pt x="343" y="437"/>
                </a:cubicBezTo>
                <a:cubicBezTo>
                  <a:pt x="161" y="435"/>
                  <a:pt x="13" y="293"/>
                  <a:pt x="1" y="113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7"/>
                  <a:pt x="0" y="188"/>
                  <a:pt x="0" y="189"/>
                </a:cubicBezTo>
                <a:cubicBezTo>
                  <a:pt x="0" y="380"/>
                  <a:pt x="153" y="535"/>
                  <a:pt x="343" y="537"/>
                </a:cubicBezTo>
                <a:cubicBezTo>
                  <a:pt x="361" y="537"/>
                  <a:pt x="361" y="537"/>
                  <a:pt x="361" y="537"/>
                </a:cubicBezTo>
                <a:cubicBezTo>
                  <a:pt x="428" y="538"/>
                  <a:pt x="428" y="538"/>
                  <a:pt x="428" y="538"/>
                </a:cubicBezTo>
                <a:cubicBezTo>
                  <a:pt x="453" y="538"/>
                  <a:pt x="453" y="538"/>
                  <a:pt x="453" y="538"/>
                </a:cubicBezTo>
                <a:cubicBezTo>
                  <a:pt x="455" y="538"/>
                  <a:pt x="456" y="538"/>
                  <a:pt x="457" y="538"/>
                </a:cubicBezTo>
                <a:cubicBezTo>
                  <a:pt x="647" y="538"/>
                  <a:pt x="802" y="385"/>
                  <a:pt x="804" y="195"/>
                </a:cubicBezTo>
                <a:cubicBezTo>
                  <a:pt x="806" y="27"/>
                  <a:pt x="806" y="27"/>
                  <a:pt x="806" y="27"/>
                </a:cubicBezTo>
                <a:cubicBezTo>
                  <a:pt x="806" y="26"/>
                  <a:pt x="806" y="25"/>
                  <a:pt x="806" y="24"/>
                </a:cubicBezTo>
                <a:cubicBezTo>
                  <a:pt x="806" y="20"/>
                  <a:pt x="806" y="17"/>
                  <a:pt x="806" y="14"/>
                </a:cubicBezTo>
                <a:cubicBezTo>
                  <a:pt x="806" y="14"/>
                  <a:pt x="806" y="13"/>
                  <a:pt x="806" y="13"/>
                </a:cubicBezTo>
                <a:cubicBezTo>
                  <a:pt x="806" y="8"/>
                  <a:pt x="806" y="4"/>
                  <a:pt x="805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324"/>
          <p:cNvSpPr>
            <a:spLocks noEditPoints="1"/>
          </p:cNvSpPr>
          <p:nvPr/>
        </p:nvSpPr>
        <p:spPr bwMode="auto">
          <a:xfrm>
            <a:off x="901475" y="1349151"/>
            <a:ext cx="900567" cy="869151"/>
          </a:xfrm>
          <a:custGeom>
            <a:avLst/>
            <a:gdLst>
              <a:gd name="T0" fmla="*/ 116 w 488"/>
              <a:gd name="T1" fmla="*/ 420 h 472"/>
              <a:gd name="T2" fmla="*/ 164 w 488"/>
              <a:gd name="T3" fmla="*/ 376 h 472"/>
              <a:gd name="T4" fmla="*/ 176 w 488"/>
              <a:gd name="T5" fmla="*/ 376 h 472"/>
              <a:gd name="T6" fmla="*/ 224 w 488"/>
              <a:gd name="T7" fmla="*/ 420 h 472"/>
              <a:gd name="T8" fmla="*/ 224 w 488"/>
              <a:gd name="T9" fmla="*/ 420 h 472"/>
              <a:gd name="T10" fmla="*/ 312 w 488"/>
              <a:gd name="T11" fmla="*/ 420 h 472"/>
              <a:gd name="T12" fmla="*/ 116 w 488"/>
              <a:gd name="T13" fmla="*/ 320 h 472"/>
              <a:gd name="T14" fmla="*/ 128 w 488"/>
              <a:gd name="T15" fmla="*/ 320 h 472"/>
              <a:gd name="T16" fmla="*/ 176 w 488"/>
              <a:gd name="T17" fmla="*/ 360 h 472"/>
              <a:gd name="T18" fmla="*/ 176 w 488"/>
              <a:gd name="T19" fmla="*/ 360 h 472"/>
              <a:gd name="T20" fmla="*/ 264 w 488"/>
              <a:gd name="T21" fmla="*/ 360 h 472"/>
              <a:gd name="T22" fmla="*/ 312 w 488"/>
              <a:gd name="T23" fmla="*/ 320 h 472"/>
              <a:gd name="T24" fmla="*/ 324 w 488"/>
              <a:gd name="T25" fmla="*/ 320 h 472"/>
              <a:gd name="T26" fmla="*/ 372 w 488"/>
              <a:gd name="T27" fmla="*/ 360 h 472"/>
              <a:gd name="T28" fmla="*/ 372 w 488"/>
              <a:gd name="T29" fmla="*/ 360 h 472"/>
              <a:gd name="T30" fmla="*/ 116 w 488"/>
              <a:gd name="T31" fmla="*/ 304 h 472"/>
              <a:gd name="T32" fmla="*/ 164 w 488"/>
              <a:gd name="T33" fmla="*/ 260 h 472"/>
              <a:gd name="T34" fmla="*/ 176 w 488"/>
              <a:gd name="T35" fmla="*/ 260 h 472"/>
              <a:gd name="T36" fmla="*/ 224 w 488"/>
              <a:gd name="T37" fmla="*/ 304 h 472"/>
              <a:gd name="T38" fmla="*/ 224 w 488"/>
              <a:gd name="T39" fmla="*/ 304 h 472"/>
              <a:gd name="T40" fmla="*/ 312 w 488"/>
              <a:gd name="T41" fmla="*/ 304 h 472"/>
              <a:gd name="T42" fmla="*/ 364 w 488"/>
              <a:gd name="T43" fmla="*/ 260 h 472"/>
              <a:gd name="T44" fmla="*/ 372 w 488"/>
              <a:gd name="T45" fmla="*/ 260 h 472"/>
              <a:gd name="T46" fmla="*/ 80 w 488"/>
              <a:gd name="T47" fmla="*/ 244 h 472"/>
              <a:gd name="T48" fmla="*/ 80 w 488"/>
              <a:gd name="T49" fmla="*/ 244 h 472"/>
              <a:gd name="T50" fmla="*/ 164 w 488"/>
              <a:gd name="T51" fmla="*/ 244 h 472"/>
              <a:gd name="T52" fmla="*/ 212 w 488"/>
              <a:gd name="T53" fmla="*/ 204 h 472"/>
              <a:gd name="T54" fmla="*/ 224 w 488"/>
              <a:gd name="T55" fmla="*/ 204 h 472"/>
              <a:gd name="T56" fmla="*/ 276 w 488"/>
              <a:gd name="T57" fmla="*/ 244 h 472"/>
              <a:gd name="T58" fmla="*/ 276 w 488"/>
              <a:gd name="T59" fmla="*/ 244 h 472"/>
              <a:gd name="T60" fmla="*/ 364 w 488"/>
              <a:gd name="T61" fmla="*/ 244 h 472"/>
              <a:gd name="T62" fmla="*/ 412 w 488"/>
              <a:gd name="T63" fmla="*/ 204 h 472"/>
              <a:gd name="T64" fmla="*/ 276 w 488"/>
              <a:gd name="T65" fmla="*/ 144 h 472"/>
              <a:gd name="T66" fmla="*/ 324 w 488"/>
              <a:gd name="T67" fmla="*/ 188 h 472"/>
              <a:gd name="T68" fmla="*/ 324 w 488"/>
              <a:gd name="T69" fmla="*/ 188 h 472"/>
              <a:gd name="T70" fmla="*/ 412 w 488"/>
              <a:gd name="T71" fmla="*/ 188 h 472"/>
              <a:gd name="T72" fmla="*/ 412 w 488"/>
              <a:gd name="T73" fmla="*/ 68 h 472"/>
              <a:gd name="T74" fmla="*/ 448 w 488"/>
              <a:gd name="T75" fmla="*/ 0 h 472"/>
              <a:gd name="T76" fmla="*/ 432 w 488"/>
              <a:gd name="T77" fmla="*/ 0 h 472"/>
              <a:gd name="T78" fmla="*/ 404 w 488"/>
              <a:gd name="T79" fmla="*/ 12 h 472"/>
              <a:gd name="T80" fmla="*/ 384 w 488"/>
              <a:gd name="T81" fmla="*/ 20 h 472"/>
              <a:gd name="T82" fmla="*/ 364 w 488"/>
              <a:gd name="T83" fmla="*/ 12 h 472"/>
              <a:gd name="T84" fmla="*/ 336 w 488"/>
              <a:gd name="T85" fmla="*/ 0 h 472"/>
              <a:gd name="T86" fmla="*/ 320 w 488"/>
              <a:gd name="T87" fmla="*/ 0 h 472"/>
              <a:gd name="T88" fmla="*/ 292 w 488"/>
              <a:gd name="T89" fmla="*/ 12 h 472"/>
              <a:gd name="T90" fmla="*/ 272 w 488"/>
              <a:gd name="T91" fmla="*/ 20 h 472"/>
              <a:gd name="T92" fmla="*/ 252 w 488"/>
              <a:gd name="T93" fmla="*/ 12 h 472"/>
              <a:gd name="T94" fmla="*/ 224 w 488"/>
              <a:gd name="T95" fmla="*/ 0 h 472"/>
              <a:gd name="T96" fmla="*/ 208 w 488"/>
              <a:gd name="T97" fmla="*/ 0 h 472"/>
              <a:gd name="T98" fmla="*/ 180 w 488"/>
              <a:gd name="T99" fmla="*/ 12 h 472"/>
              <a:gd name="T100" fmla="*/ 160 w 488"/>
              <a:gd name="T101" fmla="*/ 20 h 472"/>
              <a:gd name="T102" fmla="*/ 140 w 488"/>
              <a:gd name="T103" fmla="*/ 12 h 472"/>
              <a:gd name="T104" fmla="*/ 112 w 488"/>
              <a:gd name="T105" fmla="*/ 0 h 472"/>
              <a:gd name="T106" fmla="*/ 96 w 488"/>
              <a:gd name="T107" fmla="*/ 0 h 472"/>
              <a:gd name="T108" fmla="*/ 68 w 488"/>
              <a:gd name="T109" fmla="*/ 12 h 472"/>
              <a:gd name="T110" fmla="*/ 48 w 488"/>
              <a:gd name="T111" fmla="*/ 20 h 472"/>
              <a:gd name="T112" fmla="*/ 0 w 488"/>
              <a:gd name="T113" fmla="*/ 11 h 472"/>
              <a:gd name="T114" fmla="*/ 488 w 488"/>
              <a:gd name="T115" fmla="*/ 46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8" h="472">
                <a:moveTo>
                  <a:pt x="80" y="420"/>
                </a:moveTo>
                <a:cubicBezTo>
                  <a:pt x="80" y="376"/>
                  <a:pt x="80" y="376"/>
                  <a:pt x="80" y="376"/>
                </a:cubicBezTo>
                <a:cubicBezTo>
                  <a:pt x="116" y="376"/>
                  <a:pt x="116" y="376"/>
                  <a:pt x="116" y="376"/>
                </a:cubicBezTo>
                <a:cubicBezTo>
                  <a:pt x="116" y="420"/>
                  <a:pt x="116" y="420"/>
                  <a:pt x="116" y="420"/>
                </a:cubicBezTo>
                <a:cubicBezTo>
                  <a:pt x="80" y="420"/>
                  <a:pt x="80" y="420"/>
                  <a:pt x="80" y="420"/>
                </a:cubicBezTo>
                <a:moveTo>
                  <a:pt x="128" y="420"/>
                </a:moveTo>
                <a:cubicBezTo>
                  <a:pt x="128" y="376"/>
                  <a:pt x="128" y="376"/>
                  <a:pt x="128" y="376"/>
                </a:cubicBezTo>
                <a:cubicBezTo>
                  <a:pt x="164" y="376"/>
                  <a:pt x="164" y="376"/>
                  <a:pt x="164" y="376"/>
                </a:cubicBezTo>
                <a:cubicBezTo>
                  <a:pt x="164" y="420"/>
                  <a:pt x="164" y="420"/>
                  <a:pt x="164" y="420"/>
                </a:cubicBezTo>
                <a:cubicBezTo>
                  <a:pt x="128" y="420"/>
                  <a:pt x="128" y="420"/>
                  <a:pt x="128" y="420"/>
                </a:cubicBezTo>
                <a:moveTo>
                  <a:pt x="176" y="420"/>
                </a:moveTo>
                <a:cubicBezTo>
                  <a:pt x="176" y="376"/>
                  <a:pt x="176" y="376"/>
                  <a:pt x="176" y="376"/>
                </a:cubicBezTo>
                <a:cubicBezTo>
                  <a:pt x="212" y="376"/>
                  <a:pt x="212" y="376"/>
                  <a:pt x="212" y="376"/>
                </a:cubicBezTo>
                <a:cubicBezTo>
                  <a:pt x="212" y="420"/>
                  <a:pt x="212" y="420"/>
                  <a:pt x="212" y="420"/>
                </a:cubicBezTo>
                <a:cubicBezTo>
                  <a:pt x="176" y="420"/>
                  <a:pt x="176" y="420"/>
                  <a:pt x="176" y="420"/>
                </a:cubicBezTo>
                <a:moveTo>
                  <a:pt x="224" y="420"/>
                </a:moveTo>
                <a:cubicBezTo>
                  <a:pt x="224" y="376"/>
                  <a:pt x="224" y="376"/>
                  <a:pt x="224" y="376"/>
                </a:cubicBezTo>
                <a:cubicBezTo>
                  <a:pt x="264" y="376"/>
                  <a:pt x="264" y="376"/>
                  <a:pt x="264" y="376"/>
                </a:cubicBezTo>
                <a:cubicBezTo>
                  <a:pt x="264" y="420"/>
                  <a:pt x="264" y="420"/>
                  <a:pt x="264" y="420"/>
                </a:cubicBezTo>
                <a:cubicBezTo>
                  <a:pt x="224" y="420"/>
                  <a:pt x="224" y="420"/>
                  <a:pt x="224" y="420"/>
                </a:cubicBezTo>
                <a:moveTo>
                  <a:pt x="276" y="420"/>
                </a:moveTo>
                <a:cubicBezTo>
                  <a:pt x="276" y="376"/>
                  <a:pt x="276" y="376"/>
                  <a:pt x="276" y="376"/>
                </a:cubicBezTo>
                <a:cubicBezTo>
                  <a:pt x="312" y="376"/>
                  <a:pt x="312" y="376"/>
                  <a:pt x="312" y="376"/>
                </a:cubicBezTo>
                <a:cubicBezTo>
                  <a:pt x="312" y="420"/>
                  <a:pt x="312" y="420"/>
                  <a:pt x="312" y="420"/>
                </a:cubicBezTo>
                <a:cubicBezTo>
                  <a:pt x="276" y="420"/>
                  <a:pt x="276" y="420"/>
                  <a:pt x="276" y="420"/>
                </a:cubicBezTo>
                <a:moveTo>
                  <a:pt x="80" y="360"/>
                </a:moveTo>
                <a:cubicBezTo>
                  <a:pt x="80" y="320"/>
                  <a:pt x="80" y="320"/>
                  <a:pt x="80" y="320"/>
                </a:cubicBezTo>
                <a:cubicBezTo>
                  <a:pt x="116" y="320"/>
                  <a:pt x="116" y="320"/>
                  <a:pt x="116" y="320"/>
                </a:cubicBezTo>
                <a:cubicBezTo>
                  <a:pt x="116" y="360"/>
                  <a:pt x="116" y="360"/>
                  <a:pt x="116" y="360"/>
                </a:cubicBezTo>
                <a:cubicBezTo>
                  <a:pt x="80" y="360"/>
                  <a:pt x="80" y="360"/>
                  <a:pt x="80" y="360"/>
                </a:cubicBezTo>
                <a:moveTo>
                  <a:pt x="128" y="360"/>
                </a:moveTo>
                <a:cubicBezTo>
                  <a:pt x="128" y="320"/>
                  <a:pt x="128" y="320"/>
                  <a:pt x="128" y="320"/>
                </a:cubicBezTo>
                <a:cubicBezTo>
                  <a:pt x="164" y="320"/>
                  <a:pt x="164" y="320"/>
                  <a:pt x="164" y="320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28" y="360"/>
                  <a:pt x="128" y="360"/>
                  <a:pt x="128" y="360"/>
                </a:cubicBezTo>
                <a:moveTo>
                  <a:pt x="176" y="360"/>
                </a:moveTo>
                <a:cubicBezTo>
                  <a:pt x="176" y="320"/>
                  <a:pt x="176" y="320"/>
                  <a:pt x="176" y="320"/>
                </a:cubicBezTo>
                <a:cubicBezTo>
                  <a:pt x="212" y="320"/>
                  <a:pt x="212" y="320"/>
                  <a:pt x="212" y="320"/>
                </a:cubicBezTo>
                <a:cubicBezTo>
                  <a:pt x="212" y="360"/>
                  <a:pt x="212" y="360"/>
                  <a:pt x="212" y="360"/>
                </a:cubicBezTo>
                <a:cubicBezTo>
                  <a:pt x="176" y="360"/>
                  <a:pt x="176" y="360"/>
                  <a:pt x="176" y="360"/>
                </a:cubicBezTo>
                <a:moveTo>
                  <a:pt x="224" y="360"/>
                </a:moveTo>
                <a:cubicBezTo>
                  <a:pt x="224" y="320"/>
                  <a:pt x="224" y="320"/>
                  <a:pt x="224" y="320"/>
                </a:cubicBezTo>
                <a:cubicBezTo>
                  <a:pt x="264" y="320"/>
                  <a:pt x="264" y="320"/>
                  <a:pt x="264" y="320"/>
                </a:cubicBezTo>
                <a:cubicBezTo>
                  <a:pt x="264" y="360"/>
                  <a:pt x="264" y="360"/>
                  <a:pt x="264" y="360"/>
                </a:cubicBezTo>
                <a:cubicBezTo>
                  <a:pt x="224" y="360"/>
                  <a:pt x="224" y="360"/>
                  <a:pt x="224" y="360"/>
                </a:cubicBezTo>
                <a:moveTo>
                  <a:pt x="276" y="360"/>
                </a:moveTo>
                <a:cubicBezTo>
                  <a:pt x="276" y="320"/>
                  <a:pt x="276" y="320"/>
                  <a:pt x="276" y="320"/>
                </a:cubicBezTo>
                <a:cubicBezTo>
                  <a:pt x="312" y="320"/>
                  <a:pt x="312" y="320"/>
                  <a:pt x="312" y="320"/>
                </a:cubicBezTo>
                <a:cubicBezTo>
                  <a:pt x="312" y="360"/>
                  <a:pt x="312" y="360"/>
                  <a:pt x="312" y="360"/>
                </a:cubicBezTo>
                <a:cubicBezTo>
                  <a:pt x="276" y="360"/>
                  <a:pt x="276" y="360"/>
                  <a:pt x="276" y="360"/>
                </a:cubicBezTo>
                <a:moveTo>
                  <a:pt x="324" y="360"/>
                </a:moveTo>
                <a:cubicBezTo>
                  <a:pt x="324" y="320"/>
                  <a:pt x="324" y="320"/>
                  <a:pt x="324" y="320"/>
                </a:cubicBezTo>
                <a:cubicBezTo>
                  <a:pt x="364" y="320"/>
                  <a:pt x="364" y="320"/>
                  <a:pt x="364" y="320"/>
                </a:cubicBezTo>
                <a:cubicBezTo>
                  <a:pt x="364" y="360"/>
                  <a:pt x="364" y="360"/>
                  <a:pt x="364" y="360"/>
                </a:cubicBezTo>
                <a:cubicBezTo>
                  <a:pt x="324" y="360"/>
                  <a:pt x="324" y="360"/>
                  <a:pt x="324" y="360"/>
                </a:cubicBezTo>
                <a:moveTo>
                  <a:pt x="372" y="360"/>
                </a:moveTo>
                <a:cubicBezTo>
                  <a:pt x="372" y="320"/>
                  <a:pt x="372" y="320"/>
                  <a:pt x="372" y="320"/>
                </a:cubicBezTo>
                <a:cubicBezTo>
                  <a:pt x="412" y="320"/>
                  <a:pt x="412" y="320"/>
                  <a:pt x="412" y="320"/>
                </a:cubicBezTo>
                <a:cubicBezTo>
                  <a:pt x="412" y="360"/>
                  <a:pt x="412" y="360"/>
                  <a:pt x="412" y="360"/>
                </a:cubicBezTo>
                <a:cubicBezTo>
                  <a:pt x="372" y="360"/>
                  <a:pt x="372" y="360"/>
                  <a:pt x="372" y="360"/>
                </a:cubicBezTo>
                <a:moveTo>
                  <a:pt x="80" y="304"/>
                </a:moveTo>
                <a:cubicBezTo>
                  <a:pt x="80" y="260"/>
                  <a:pt x="80" y="260"/>
                  <a:pt x="80" y="260"/>
                </a:cubicBezTo>
                <a:cubicBezTo>
                  <a:pt x="116" y="260"/>
                  <a:pt x="116" y="260"/>
                  <a:pt x="116" y="260"/>
                </a:cubicBezTo>
                <a:cubicBezTo>
                  <a:pt x="116" y="304"/>
                  <a:pt x="116" y="304"/>
                  <a:pt x="116" y="304"/>
                </a:cubicBezTo>
                <a:cubicBezTo>
                  <a:pt x="80" y="304"/>
                  <a:pt x="80" y="304"/>
                  <a:pt x="80" y="304"/>
                </a:cubicBezTo>
                <a:moveTo>
                  <a:pt x="128" y="304"/>
                </a:moveTo>
                <a:cubicBezTo>
                  <a:pt x="128" y="260"/>
                  <a:pt x="128" y="260"/>
                  <a:pt x="128" y="260"/>
                </a:cubicBezTo>
                <a:cubicBezTo>
                  <a:pt x="164" y="260"/>
                  <a:pt x="164" y="260"/>
                  <a:pt x="164" y="260"/>
                </a:cubicBezTo>
                <a:cubicBezTo>
                  <a:pt x="164" y="304"/>
                  <a:pt x="164" y="304"/>
                  <a:pt x="164" y="304"/>
                </a:cubicBezTo>
                <a:cubicBezTo>
                  <a:pt x="128" y="304"/>
                  <a:pt x="128" y="304"/>
                  <a:pt x="128" y="304"/>
                </a:cubicBezTo>
                <a:moveTo>
                  <a:pt x="176" y="304"/>
                </a:moveTo>
                <a:cubicBezTo>
                  <a:pt x="176" y="260"/>
                  <a:pt x="176" y="260"/>
                  <a:pt x="176" y="260"/>
                </a:cubicBezTo>
                <a:cubicBezTo>
                  <a:pt x="212" y="260"/>
                  <a:pt x="212" y="260"/>
                  <a:pt x="212" y="260"/>
                </a:cubicBezTo>
                <a:cubicBezTo>
                  <a:pt x="212" y="304"/>
                  <a:pt x="212" y="304"/>
                  <a:pt x="212" y="304"/>
                </a:cubicBezTo>
                <a:cubicBezTo>
                  <a:pt x="176" y="304"/>
                  <a:pt x="176" y="304"/>
                  <a:pt x="176" y="304"/>
                </a:cubicBezTo>
                <a:moveTo>
                  <a:pt x="224" y="304"/>
                </a:moveTo>
                <a:cubicBezTo>
                  <a:pt x="224" y="260"/>
                  <a:pt x="224" y="260"/>
                  <a:pt x="224" y="260"/>
                </a:cubicBezTo>
                <a:cubicBezTo>
                  <a:pt x="264" y="260"/>
                  <a:pt x="264" y="260"/>
                  <a:pt x="264" y="260"/>
                </a:cubicBezTo>
                <a:cubicBezTo>
                  <a:pt x="264" y="304"/>
                  <a:pt x="264" y="304"/>
                  <a:pt x="264" y="304"/>
                </a:cubicBezTo>
                <a:cubicBezTo>
                  <a:pt x="224" y="304"/>
                  <a:pt x="224" y="304"/>
                  <a:pt x="224" y="304"/>
                </a:cubicBezTo>
                <a:moveTo>
                  <a:pt x="276" y="304"/>
                </a:moveTo>
                <a:cubicBezTo>
                  <a:pt x="276" y="260"/>
                  <a:pt x="276" y="260"/>
                  <a:pt x="276" y="260"/>
                </a:cubicBezTo>
                <a:cubicBezTo>
                  <a:pt x="312" y="260"/>
                  <a:pt x="312" y="260"/>
                  <a:pt x="312" y="260"/>
                </a:cubicBezTo>
                <a:cubicBezTo>
                  <a:pt x="312" y="304"/>
                  <a:pt x="312" y="304"/>
                  <a:pt x="312" y="304"/>
                </a:cubicBezTo>
                <a:cubicBezTo>
                  <a:pt x="276" y="304"/>
                  <a:pt x="276" y="304"/>
                  <a:pt x="276" y="304"/>
                </a:cubicBezTo>
                <a:moveTo>
                  <a:pt x="324" y="304"/>
                </a:moveTo>
                <a:cubicBezTo>
                  <a:pt x="324" y="260"/>
                  <a:pt x="324" y="260"/>
                  <a:pt x="324" y="260"/>
                </a:cubicBezTo>
                <a:cubicBezTo>
                  <a:pt x="364" y="260"/>
                  <a:pt x="364" y="260"/>
                  <a:pt x="364" y="260"/>
                </a:cubicBezTo>
                <a:cubicBezTo>
                  <a:pt x="364" y="304"/>
                  <a:pt x="364" y="304"/>
                  <a:pt x="364" y="304"/>
                </a:cubicBezTo>
                <a:cubicBezTo>
                  <a:pt x="324" y="304"/>
                  <a:pt x="324" y="304"/>
                  <a:pt x="324" y="304"/>
                </a:cubicBezTo>
                <a:moveTo>
                  <a:pt x="372" y="304"/>
                </a:moveTo>
                <a:cubicBezTo>
                  <a:pt x="372" y="260"/>
                  <a:pt x="372" y="260"/>
                  <a:pt x="372" y="260"/>
                </a:cubicBezTo>
                <a:cubicBezTo>
                  <a:pt x="412" y="260"/>
                  <a:pt x="412" y="260"/>
                  <a:pt x="412" y="260"/>
                </a:cubicBezTo>
                <a:cubicBezTo>
                  <a:pt x="412" y="304"/>
                  <a:pt x="412" y="304"/>
                  <a:pt x="412" y="304"/>
                </a:cubicBezTo>
                <a:cubicBezTo>
                  <a:pt x="372" y="304"/>
                  <a:pt x="372" y="304"/>
                  <a:pt x="372" y="304"/>
                </a:cubicBezTo>
                <a:moveTo>
                  <a:pt x="80" y="244"/>
                </a:moveTo>
                <a:cubicBezTo>
                  <a:pt x="80" y="204"/>
                  <a:pt x="80" y="204"/>
                  <a:pt x="80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6" y="244"/>
                  <a:pt x="116" y="244"/>
                  <a:pt x="116" y="244"/>
                </a:cubicBezTo>
                <a:cubicBezTo>
                  <a:pt x="80" y="244"/>
                  <a:pt x="80" y="244"/>
                  <a:pt x="80" y="244"/>
                </a:cubicBezTo>
                <a:moveTo>
                  <a:pt x="128" y="244"/>
                </a:moveTo>
                <a:cubicBezTo>
                  <a:pt x="128" y="204"/>
                  <a:pt x="128" y="204"/>
                  <a:pt x="128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64" y="244"/>
                  <a:pt x="164" y="244"/>
                  <a:pt x="164" y="244"/>
                </a:cubicBezTo>
                <a:cubicBezTo>
                  <a:pt x="128" y="244"/>
                  <a:pt x="128" y="244"/>
                  <a:pt x="128" y="244"/>
                </a:cubicBezTo>
                <a:moveTo>
                  <a:pt x="176" y="244"/>
                </a:moveTo>
                <a:cubicBezTo>
                  <a:pt x="176" y="204"/>
                  <a:pt x="176" y="204"/>
                  <a:pt x="176" y="204"/>
                </a:cubicBezTo>
                <a:cubicBezTo>
                  <a:pt x="212" y="204"/>
                  <a:pt x="212" y="204"/>
                  <a:pt x="212" y="204"/>
                </a:cubicBezTo>
                <a:cubicBezTo>
                  <a:pt x="212" y="244"/>
                  <a:pt x="212" y="244"/>
                  <a:pt x="212" y="244"/>
                </a:cubicBezTo>
                <a:cubicBezTo>
                  <a:pt x="176" y="244"/>
                  <a:pt x="176" y="244"/>
                  <a:pt x="176" y="244"/>
                </a:cubicBezTo>
                <a:moveTo>
                  <a:pt x="224" y="244"/>
                </a:moveTo>
                <a:cubicBezTo>
                  <a:pt x="224" y="204"/>
                  <a:pt x="224" y="204"/>
                  <a:pt x="224" y="204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4" y="244"/>
                  <a:pt x="264" y="244"/>
                  <a:pt x="264" y="244"/>
                </a:cubicBezTo>
                <a:cubicBezTo>
                  <a:pt x="224" y="244"/>
                  <a:pt x="224" y="244"/>
                  <a:pt x="224" y="244"/>
                </a:cubicBezTo>
                <a:moveTo>
                  <a:pt x="276" y="244"/>
                </a:moveTo>
                <a:cubicBezTo>
                  <a:pt x="276" y="204"/>
                  <a:pt x="276" y="204"/>
                  <a:pt x="276" y="204"/>
                </a:cubicBezTo>
                <a:cubicBezTo>
                  <a:pt x="312" y="204"/>
                  <a:pt x="312" y="204"/>
                  <a:pt x="312" y="204"/>
                </a:cubicBezTo>
                <a:cubicBezTo>
                  <a:pt x="312" y="244"/>
                  <a:pt x="312" y="244"/>
                  <a:pt x="312" y="244"/>
                </a:cubicBezTo>
                <a:cubicBezTo>
                  <a:pt x="276" y="244"/>
                  <a:pt x="276" y="244"/>
                  <a:pt x="276" y="244"/>
                </a:cubicBezTo>
                <a:moveTo>
                  <a:pt x="324" y="244"/>
                </a:moveTo>
                <a:cubicBezTo>
                  <a:pt x="324" y="204"/>
                  <a:pt x="324" y="204"/>
                  <a:pt x="324" y="204"/>
                </a:cubicBezTo>
                <a:cubicBezTo>
                  <a:pt x="364" y="204"/>
                  <a:pt x="364" y="204"/>
                  <a:pt x="364" y="204"/>
                </a:cubicBezTo>
                <a:cubicBezTo>
                  <a:pt x="364" y="244"/>
                  <a:pt x="364" y="244"/>
                  <a:pt x="364" y="244"/>
                </a:cubicBezTo>
                <a:cubicBezTo>
                  <a:pt x="324" y="244"/>
                  <a:pt x="324" y="244"/>
                  <a:pt x="324" y="244"/>
                </a:cubicBezTo>
                <a:moveTo>
                  <a:pt x="372" y="244"/>
                </a:moveTo>
                <a:cubicBezTo>
                  <a:pt x="372" y="204"/>
                  <a:pt x="372" y="204"/>
                  <a:pt x="372" y="204"/>
                </a:cubicBezTo>
                <a:cubicBezTo>
                  <a:pt x="412" y="204"/>
                  <a:pt x="412" y="204"/>
                  <a:pt x="412" y="204"/>
                </a:cubicBezTo>
                <a:cubicBezTo>
                  <a:pt x="412" y="244"/>
                  <a:pt x="412" y="244"/>
                  <a:pt x="412" y="244"/>
                </a:cubicBezTo>
                <a:cubicBezTo>
                  <a:pt x="372" y="244"/>
                  <a:pt x="372" y="244"/>
                  <a:pt x="372" y="244"/>
                </a:cubicBezTo>
                <a:moveTo>
                  <a:pt x="276" y="188"/>
                </a:moveTo>
                <a:cubicBezTo>
                  <a:pt x="276" y="144"/>
                  <a:pt x="276" y="144"/>
                  <a:pt x="276" y="144"/>
                </a:cubicBezTo>
                <a:cubicBezTo>
                  <a:pt x="312" y="144"/>
                  <a:pt x="312" y="144"/>
                  <a:pt x="312" y="144"/>
                </a:cubicBezTo>
                <a:cubicBezTo>
                  <a:pt x="312" y="188"/>
                  <a:pt x="312" y="188"/>
                  <a:pt x="312" y="188"/>
                </a:cubicBezTo>
                <a:cubicBezTo>
                  <a:pt x="276" y="188"/>
                  <a:pt x="276" y="188"/>
                  <a:pt x="276" y="188"/>
                </a:cubicBezTo>
                <a:moveTo>
                  <a:pt x="324" y="188"/>
                </a:moveTo>
                <a:cubicBezTo>
                  <a:pt x="324" y="144"/>
                  <a:pt x="324" y="144"/>
                  <a:pt x="324" y="144"/>
                </a:cubicBezTo>
                <a:cubicBezTo>
                  <a:pt x="364" y="144"/>
                  <a:pt x="364" y="144"/>
                  <a:pt x="364" y="144"/>
                </a:cubicBezTo>
                <a:cubicBezTo>
                  <a:pt x="364" y="188"/>
                  <a:pt x="364" y="188"/>
                  <a:pt x="364" y="188"/>
                </a:cubicBezTo>
                <a:cubicBezTo>
                  <a:pt x="324" y="188"/>
                  <a:pt x="324" y="188"/>
                  <a:pt x="324" y="188"/>
                </a:cubicBezTo>
                <a:moveTo>
                  <a:pt x="372" y="188"/>
                </a:moveTo>
                <a:cubicBezTo>
                  <a:pt x="372" y="144"/>
                  <a:pt x="372" y="144"/>
                  <a:pt x="372" y="144"/>
                </a:cubicBezTo>
                <a:cubicBezTo>
                  <a:pt x="412" y="144"/>
                  <a:pt x="412" y="144"/>
                  <a:pt x="412" y="144"/>
                </a:cubicBezTo>
                <a:cubicBezTo>
                  <a:pt x="412" y="188"/>
                  <a:pt x="412" y="188"/>
                  <a:pt x="412" y="188"/>
                </a:cubicBezTo>
                <a:cubicBezTo>
                  <a:pt x="372" y="188"/>
                  <a:pt x="372" y="188"/>
                  <a:pt x="372" y="188"/>
                </a:cubicBezTo>
                <a:moveTo>
                  <a:pt x="80" y="116"/>
                </a:moveTo>
                <a:cubicBezTo>
                  <a:pt x="80" y="68"/>
                  <a:pt x="80" y="68"/>
                  <a:pt x="80" y="68"/>
                </a:cubicBezTo>
                <a:cubicBezTo>
                  <a:pt x="412" y="68"/>
                  <a:pt x="412" y="68"/>
                  <a:pt x="412" y="68"/>
                </a:cubicBezTo>
                <a:cubicBezTo>
                  <a:pt x="412" y="116"/>
                  <a:pt x="412" y="116"/>
                  <a:pt x="412" y="116"/>
                </a:cubicBezTo>
                <a:cubicBezTo>
                  <a:pt x="80" y="116"/>
                  <a:pt x="80" y="116"/>
                  <a:pt x="80" y="116"/>
                </a:cubicBezTo>
                <a:moveTo>
                  <a:pt x="479" y="0"/>
                </a:moveTo>
                <a:cubicBezTo>
                  <a:pt x="448" y="0"/>
                  <a:pt x="448" y="0"/>
                  <a:pt x="448" y="0"/>
                </a:cubicBezTo>
                <a:cubicBezTo>
                  <a:pt x="448" y="12"/>
                  <a:pt x="448" y="12"/>
                  <a:pt x="448" y="12"/>
                </a:cubicBezTo>
                <a:cubicBezTo>
                  <a:pt x="448" y="16"/>
                  <a:pt x="444" y="20"/>
                  <a:pt x="440" y="20"/>
                </a:cubicBezTo>
                <a:cubicBezTo>
                  <a:pt x="436" y="20"/>
                  <a:pt x="432" y="16"/>
                  <a:pt x="432" y="12"/>
                </a:cubicBezTo>
                <a:cubicBezTo>
                  <a:pt x="432" y="0"/>
                  <a:pt x="432" y="0"/>
                  <a:pt x="432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20" y="12"/>
                  <a:pt x="420" y="12"/>
                  <a:pt x="420" y="12"/>
                </a:cubicBezTo>
                <a:cubicBezTo>
                  <a:pt x="420" y="16"/>
                  <a:pt x="416" y="20"/>
                  <a:pt x="412" y="20"/>
                </a:cubicBezTo>
                <a:cubicBezTo>
                  <a:pt x="408" y="20"/>
                  <a:pt x="404" y="16"/>
                  <a:pt x="404" y="12"/>
                </a:cubicBezTo>
                <a:cubicBezTo>
                  <a:pt x="404" y="0"/>
                  <a:pt x="404" y="0"/>
                  <a:pt x="404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392" y="12"/>
                  <a:pt x="392" y="12"/>
                  <a:pt x="392" y="12"/>
                </a:cubicBezTo>
                <a:cubicBezTo>
                  <a:pt x="392" y="16"/>
                  <a:pt x="388" y="20"/>
                  <a:pt x="384" y="20"/>
                </a:cubicBezTo>
                <a:cubicBezTo>
                  <a:pt x="380" y="20"/>
                  <a:pt x="376" y="16"/>
                  <a:pt x="376" y="12"/>
                </a:cubicBezTo>
                <a:cubicBezTo>
                  <a:pt x="376" y="0"/>
                  <a:pt x="376" y="0"/>
                  <a:pt x="376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12"/>
                  <a:pt x="364" y="12"/>
                  <a:pt x="364" y="12"/>
                </a:cubicBezTo>
                <a:cubicBezTo>
                  <a:pt x="364" y="16"/>
                  <a:pt x="360" y="20"/>
                  <a:pt x="356" y="20"/>
                </a:cubicBezTo>
                <a:cubicBezTo>
                  <a:pt x="352" y="20"/>
                  <a:pt x="348" y="16"/>
                  <a:pt x="348" y="12"/>
                </a:cubicBezTo>
                <a:cubicBezTo>
                  <a:pt x="348" y="0"/>
                  <a:pt x="348" y="0"/>
                  <a:pt x="348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36" y="12"/>
                  <a:pt x="336" y="12"/>
                  <a:pt x="336" y="12"/>
                </a:cubicBezTo>
                <a:cubicBezTo>
                  <a:pt x="336" y="16"/>
                  <a:pt x="332" y="20"/>
                  <a:pt x="328" y="20"/>
                </a:cubicBezTo>
                <a:cubicBezTo>
                  <a:pt x="324" y="20"/>
                  <a:pt x="320" y="16"/>
                  <a:pt x="320" y="12"/>
                </a:cubicBezTo>
                <a:cubicBezTo>
                  <a:pt x="320" y="0"/>
                  <a:pt x="320" y="0"/>
                  <a:pt x="320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12"/>
                  <a:pt x="308" y="12"/>
                  <a:pt x="308" y="12"/>
                </a:cubicBezTo>
                <a:cubicBezTo>
                  <a:pt x="308" y="16"/>
                  <a:pt x="304" y="20"/>
                  <a:pt x="300" y="20"/>
                </a:cubicBezTo>
                <a:cubicBezTo>
                  <a:pt x="296" y="20"/>
                  <a:pt x="292" y="16"/>
                  <a:pt x="292" y="1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16"/>
                  <a:pt x="276" y="20"/>
                  <a:pt x="272" y="20"/>
                </a:cubicBezTo>
                <a:cubicBezTo>
                  <a:pt x="268" y="20"/>
                  <a:pt x="264" y="16"/>
                  <a:pt x="264" y="12"/>
                </a:cubicBezTo>
                <a:cubicBezTo>
                  <a:pt x="264" y="0"/>
                  <a:pt x="264" y="0"/>
                  <a:pt x="264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12"/>
                  <a:pt x="252" y="12"/>
                  <a:pt x="252" y="12"/>
                </a:cubicBezTo>
                <a:cubicBezTo>
                  <a:pt x="252" y="16"/>
                  <a:pt x="248" y="20"/>
                  <a:pt x="244" y="20"/>
                </a:cubicBezTo>
                <a:cubicBezTo>
                  <a:pt x="240" y="20"/>
                  <a:pt x="236" y="16"/>
                  <a:pt x="236" y="12"/>
                </a:cubicBezTo>
                <a:cubicBezTo>
                  <a:pt x="236" y="0"/>
                  <a:pt x="236" y="0"/>
                  <a:pt x="236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2"/>
                  <a:pt x="224" y="12"/>
                  <a:pt x="224" y="12"/>
                </a:cubicBezTo>
                <a:cubicBezTo>
                  <a:pt x="224" y="16"/>
                  <a:pt x="220" y="20"/>
                  <a:pt x="216" y="20"/>
                </a:cubicBezTo>
                <a:cubicBezTo>
                  <a:pt x="212" y="20"/>
                  <a:pt x="208" y="16"/>
                  <a:pt x="208" y="12"/>
                </a:cubicBezTo>
                <a:cubicBezTo>
                  <a:pt x="208" y="0"/>
                  <a:pt x="208" y="0"/>
                  <a:pt x="208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12"/>
                  <a:pt x="196" y="12"/>
                  <a:pt x="196" y="12"/>
                </a:cubicBezTo>
                <a:cubicBezTo>
                  <a:pt x="196" y="16"/>
                  <a:pt x="192" y="20"/>
                  <a:pt x="188" y="20"/>
                </a:cubicBezTo>
                <a:cubicBezTo>
                  <a:pt x="184" y="20"/>
                  <a:pt x="180" y="16"/>
                  <a:pt x="180" y="12"/>
                </a:cubicBezTo>
                <a:cubicBezTo>
                  <a:pt x="180" y="0"/>
                  <a:pt x="180" y="0"/>
                  <a:pt x="180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12"/>
                  <a:pt x="168" y="12"/>
                  <a:pt x="168" y="12"/>
                </a:cubicBezTo>
                <a:cubicBezTo>
                  <a:pt x="168" y="16"/>
                  <a:pt x="164" y="20"/>
                  <a:pt x="160" y="20"/>
                </a:cubicBezTo>
                <a:cubicBezTo>
                  <a:pt x="156" y="20"/>
                  <a:pt x="152" y="16"/>
                  <a:pt x="152" y="1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0" y="16"/>
                  <a:pt x="136" y="20"/>
                  <a:pt x="132" y="20"/>
                </a:cubicBezTo>
                <a:cubicBezTo>
                  <a:pt x="128" y="20"/>
                  <a:pt x="124" y="16"/>
                  <a:pt x="124" y="1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6"/>
                  <a:pt x="108" y="20"/>
                  <a:pt x="104" y="20"/>
                </a:cubicBezTo>
                <a:cubicBezTo>
                  <a:pt x="100" y="20"/>
                  <a:pt x="96" y="16"/>
                  <a:pt x="96" y="12"/>
                </a:cubicBezTo>
                <a:cubicBezTo>
                  <a:pt x="96" y="0"/>
                  <a:pt x="96" y="0"/>
                  <a:pt x="9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16"/>
                  <a:pt x="80" y="20"/>
                  <a:pt x="76" y="20"/>
                </a:cubicBezTo>
                <a:cubicBezTo>
                  <a:pt x="72" y="20"/>
                  <a:pt x="68" y="16"/>
                  <a:pt x="68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6"/>
                  <a:pt x="52" y="20"/>
                  <a:pt x="48" y="20"/>
                </a:cubicBezTo>
                <a:cubicBezTo>
                  <a:pt x="44" y="20"/>
                  <a:pt x="40" y="16"/>
                  <a:pt x="40" y="12"/>
                </a:cubicBezTo>
                <a:cubicBezTo>
                  <a:pt x="40" y="0"/>
                  <a:pt x="40" y="0"/>
                  <a:pt x="40" y="0"/>
                </a:cubicBezTo>
                <a:cubicBezTo>
                  <a:pt x="7" y="0"/>
                  <a:pt x="7" y="0"/>
                  <a:pt x="7" y="0"/>
                </a:cubicBezTo>
                <a:cubicBezTo>
                  <a:pt x="2" y="0"/>
                  <a:pt x="0" y="6"/>
                  <a:pt x="0" y="1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8"/>
                  <a:pt x="2" y="472"/>
                  <a:pt x="7" y="472"/>
                </a:cubicBezTo>
                <a:cubicBezTo>
                  <a:pt x="479" y="472"/>
                  <a:pt x="479" y="472"/>
                  <a:pt x="479" y="472"/>
                </a:cubicBezTo>
                <a:cubicBezTo>
                  <a:pt x="484" y="472"/>
                  <a:pt x="488" y="468"/>
                  <a:pt x="488" y="463"/>
                </a:cubicBezTo>
                <a:cubicBezTo>
                  <a:pt x="488" y="11"/>
                  <a:pt x="488" y="11"/>
                  <a:pt x="488" y="11"/>
                </a:cubicBezTo>
                <a:cubicBezTo>
                  <a:pt x="488" y="6"/>
                  <a:pt x="484" y="0"/>
                  <a:pt x="479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325"/>
          <p:cNvSpPr/>
          <p:nvPr/>
        </p:nvSpPr>
        <p:spPr bwMode="auto">
          <a:xfrm>
            <a:off x="974777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326"/>
          <p:cNvSpPr/>
          <p:nvPr/>
        </p:nvSpPr>
        <p:spPr bwMode="auto">
          <a:xfrm>
            <a:off x="1027135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327"/>
          <p:cNvSpPr/>
          <p:nvPr/>
        </p:nvSpPr>
        <p:spPr bwMode="auto">
          <a:xfrm>
            <a:off x="1079494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328"/>
          <p:cNvSpPr/>
          <p:nvPr/>
        </p:nvSpPr>
        <p:spPr bwMode="auto">
          <a:xfrm>
            <a:off x="1131852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329"/>
          <p:cNvSpPr/>
          <p:nvPr/>
        </p:nvSpPr>
        <p:spPr bwMode="auto">
          <a:xfrm>
            <a:off x="1184211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330"/>
          <p:cNvSpPr/>
          <p:nvPr/>
        </p:nvSpPr>
        <p:spPr bwMode="auto">
          <a:xfrm>
            <a:off x="1236570" y="1286321"/>
            <a:ext cx="20943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331"/>
          <p:cNvSpPr/>
          <p:nvPr/>
        </p:nvSpPr>
        <p:spPr bwMode="auto">
          <a:xfrm>
            <a:off x="1288928" y="1286321"/>
            <a:ext cx="20943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332"/>
          <p:cNvSpPr/>
          <p:nvPr/>
        </p:nvSpPr>
        <p:spPr bwMode="auto">
          <a:xfrm>
            <a:off x="1341287" y="1286321"/>
            <a:ext cx="20943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333"/>
          <p:cNvSpPr/>
          <p:nvPr/>
        </p:nvSpPr>
        <p:spPr bwMode="auto">
          <a:xfrm>
            <a:off x="1383174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334"/>
          <p:cNvSpPr/>
          <p:nvPr/>
        </p:nvSpPr>
        <p:spPr bwMode="auto">
          <a:xfrm>
            <a:off x="1435532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335"/>
          <p:cNvSpPr/>
          <p:nvPr/>
        </p:nvSpPr>
        <p:spPr bwMode="auto">
          <a:xfrm>
            <a:off x="1487891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336"/>
          <p:cNvSpPr/>
          <p:nvPr/>
        </p:nvSpPr>
        <p:spPr bwMode="auto">
          <a:xfrm>
            <a:off x="1540249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Freeform 337"/>
          <p:cNvSpPr/>
          <p:nvPr/>
        </p:nvSpPr>
        <p:spPr bwMode="auto">
          <a:xfrm>
            <a:off x="1592608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338"/>
          <p:cNvSpPr/>
          <p:nvPr/>
        </p:nvSpPr>
        <p:spPr bwMode="auto">
          <a:xfrm>
            <a:off x="1644966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339"/>
          <p:cNvSpPr/>
          <p:nvPr/>
        </p:nvSpPr>
        <p:spPr bwMode="auto">
          <a:xfrm>
            <a:off x="1697325" y="1286321"/>
            <a:ext cx="31415" cy="94245"/>
          </a:xfrm>
          <a:custGeom>
            <a:avLst/>
            <a:gdLst>
              <a:gd name="T0" fmla="*/ 8 w 16"/>
              <a:gd name="T1" fmla="*/ 0 h 52"/>
              <a:gd name="T2" fmla="*/ 0 w 16"/>
              <a:gd name="T3" fmla="*/ 8 h 52"/>
              <a:gd name="T4" fmla="*/ 0 w 16"/>
              <a:gd name="T5" fmla="*/ 32 h 52"/>
              <a:gd name="T6" fmla="*/ 0 w 16"/>
              <a:gd name="T7" fmla="*/ 44 h 52"/>
              <a:gd name="T8" fmla="*/ 8 w 16"/>
              <a:gd name="T9" fmla="*/ 52 h 52"/>
              <a:gd name="T10" fmla="*/ 16 w 16"/>
              <a:gd name="T11" fmla="*/ 44 h 52"/>
              <a:gd name="T12" fmla="*/ 16 w 16"/>
              <a:gd name="T13" fmla="*/ 32 h 52"/>
              <a:gd name="T14" fmla="*/ 16 w 16"/>
              <a:gd name="T15" fmla="*/ 8 h 52"/>
              <a:gd name="T16" fmla="*/ 8 w 16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52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12" y="52"/>
                  <a:pt x="16" y="48"/>
                  <a:pt x="16" y="4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Rectangle 340"/>
          <p:cNvSpPr>
            <a:spLocks noChangeArrowheads="1"/>
          </p:cNvSpPr>
          <p:nvPr/>
        </p:nvSpPr>
        <p:spPr bwMode="auto">
          <a:xfrm>
            <a:off x="104807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Rectangle 341"/>
          <p:cNvSpPr>
            <a:spLocks noChangeArrowheads="1"/>
          </p:cNvSpPr>
          <p:nvPr/>
        </p:nvSpPr>
        <p:spPr bwMode="auto">
          <a:xfrm>
            <a:off x="104807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Rectangle 342"/>
          <p:cNvSpPr>
            <a:spLocks noChangeArrowheads="1"/>
          </p:cNvSpPr>
          <p:nvPr/>
        </p:nvSpPr>
        <p:spPr bwMode="auto">
          <a:xfrm>
            <a:off x="1142324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Rectangle 343"/>
          <p:cNvSpPr>
            <a:spLocks noChangeArrowheads="1"/>
          </p:cNvSpPr>
          <p:nvPr/>
        </p:nvSpPr>
        <p:spPr bwMode="auto">
          <a:xfrm>
            <a:off x="1142324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Rectangle 344"/>
          <p:cNvSpPr>
            <a:spLocks noChangeArrowheads="1"/>
          </p:cNvSpPr>
          <p:nvPr/>
        </p:nvSpPr>
        <p:spPr bwMode="auto">
          <a:xfrm>
            <a:off x="1226098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Rectangle 345"/>
          <p:cNvSpPr>
            <a:spLocks noChangeArrowheads="1"/>
          </p:cNvSpPr>
          <p:nvPr/>
        </p:nvSpPr>
        <p:spPr bwMode="auto">
          <a:xfrm>
            <a:off x="1226098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Rectangle 346"/>
          <p:cNvSpPr>
            <a:spLocks noChangeArrowheads="1"/>
          </p:cNvSpPr>
          <p:nvPr/>
        </p:nvSpPr>
        <p:spPr bwMode="auto">
          <a:xfrm>
            <a:off x="130987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Rectangle 347"/>
          <p:cNvSpPr>
            <a:spLocks noChangeArrowheads="1"/>
          </p:cNvSpPr>
          <p:nvPr/>
        </p:nvSpPr>
        <p:spPr bwMode="auto">
          <a:xfrm>
            <a:off x="130987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348"/>
          <p:cNvSpPr>
            <a:spLocks noChangeArrowheads="1"/>
          </p:cNvSpPr>
          <p:nvPr/>
        </p:nvSpPr>
        <p:spPr bwMode="auto">
          <a:xfrm>
            <a:off x="141458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Rectangle 349"/>
          <p:cNvSpPr>
            <a:spLocks noChangeArrowheads="1"/>
          </p:cNvSpPr>
          <p:nvPr/>
        </p:nvSpPr>
        <p:spPr bwMode="auto">
          <a:xfrm>
            <a:off x="1414589" y="1726133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Rectangle 350"/>
          <p:cNvSpPr>
            <a:spLocks noChangeArrowheads="1"/>
          </p:cNvSpPr>
          <p:nvPr/>
        </p:nvSpPr>
        <p:spPr bwMode="auto">
          <a:xfrm>
            <a:off x="149836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Rectangle 351"/>
          <p:cNvSpPr>
            <a:spLocks noChangeArrowheads="1"/>
          </p:cNvSpPr>
          <p:nvPr/>
        </p:nvSpPr>
        <p:spPr bwMode="auto">
          <a:xfrm>
            <a:off x="1498362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Rectangle 352"/>
          <p:cNvSpPr>
            <a:spLocks noChangeArrowheads="1"/>
          </p:cNvSpPr>
          <p:nvPr/>
        </p:nvSpPr>
        <p:spPr bwMode="auto">
          <a:xfrm>
            <a:off x="1582136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Rectangle 353"/>
          <p:cNvSpPr>
            <a:spLocks noChangeArrowheads="1"/>
          </p:cNvSpPr>
          <p:nvPr/>
        </p:nvSpPr>
        <p:spPr bwMode="auto">
          <a:xfrm>
            <a:off x="1582136" y="1726133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Rectangle 354"/>
          <p:cNvSpPr>
            <a:spLocks noChangeArrowheads="1"/>
          </p:cNvSpPr>
          <p:nvPr/>
        </p:nvSpPr>
        <p:spPr bwMode="auto">
          <a:xfrm>
            <a:off x="1414589" y="161094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355"/>
          <p:cNvSpPr>
            <a:spLocks noChangeArrowheads="1"/>
          </p:cNvSpPr>
          <p:nvPr/>
        </p:nvSpPr>
        <p:spPr bwMode="auto">
          <a:xfrm>
            <a:off x="1414589" y="161094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Rectangle 356"/>
          <p:cNvSpPr>
            <a:spLocks noChangeArrowheads="1"/>
          </p:cNvSpPr>
          <p:nvPr/>
        </p:nvSpPr>
        <p:spPr bwMode="auto">
          <a:xfrm>
            <a:off x="1498362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Rectangle 357"/>
          <p:cNvSpPr>
            <a:spLocks noChangeArrowheads="1"/>
          </p:cNvSpPr>
          <p:nvPr/>
        </p:nvSpPr>
        <p:spPr bwMode="auto">
          <a:xfrm>
            <a:off x="1498362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Rectangle 358"/>
          <p:cNvSpPr>
            <a:spLocks noChangeArrowheads="1"/>
          </p:cNvSpPr>
          <p:nvPr/>
        </p:nvSpPr>
        <p:spPr bwMode="auto">
          <a:xfrm>
            <a:off x="1582136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Rectangle 359"/>
          <p:cNvSpPr>
            <a:spLocks noChangeArrowheads="1"/>
          </p:cNvSpPr>
          <p:nvPr/>
        </p:nvSpPr>
        <p:spPr bwMode="auto">
          <a:xfrm>
            <a:off x="1582136" y="161094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Rectangle 360"/>
          <p:cNvSpPr>
            <a:spLocks noChangeArrowheads="1"/>
          </p:cNvSpPr>
          <p:nvPr/>
        </p:nvSpPr>
        <p:spPr bwMode="auto">
          <a:xfrm>
            <a:off x="104807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Rectangle 361"/>
          <p:cNvSpPr>
            <a:spLocks noChangeArrowheads="1"/>
          </p:cNvSpPr>
          <p:nvPr/>
        </p:nvSpPr>
        <p:spPr bwMode="auto">
          <a:xfrm>
            <a:off x="104807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Rectangle 362"/>
          <p:cNvSpPr>
            <a:spLocks noChangeArrowheads="1"/>
          </p:cNvSpPr>
          <p:nvPr/>
        </p:nvSpPr>
        <p:spPr bwMode="auto">
          <a:xfrm>
            <a:off x="1142324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Rectangle 363"/>
          <p:cNvSpPr>
            <a:spLocks noChangeArrowheads="1"/>
          </p:cNvSpPr>
          <p:nvPr/>
        </p:nvSpPr>
        <p:spPr bwMode="auto">
          <a:xfrm>
            <a:off x="1142324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Rectangle 364"/>
          <p:cNvSpPr>
            <a:spLocks noChangeArrowheads="1"/>
          </p:cNvSpPr>
          <p:nvPr/>
        </p:nvSpPr>
        <p:spPr bwMode="auto">
          <a:xfrm>
            <a:off x="1226098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Rectangle 365"/>
          <p:cNvSpPr>
            <a:spLocks noChangeArrowheads="1"/>
          </p:cNvSpPr>
          <p:nvPr/>
        </p:nvSpPr>
        <p:spPr bwMode="auto">
          <a:xfrm>
            <a:off x="1226098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Rectangle 366"/>
          <p:cNvSpPr>
            <a:spLocks noChangeArrowheads="1"/>
          </p:cNvSpPr>
          <p:nvPr/>
        </p:nvSpPr>
        <p:spPr bwMode="auto">
          <a:xfrm>
            <a:off x="130987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367"/>
          <p:cNvSpPr>
            <a:spLocks noChangeArrowheads="1"/>
          </p:cNvSpPr>
          <p:nvPr/>
        </p:nvSpPr>
        <p:spPr bwMode="auto">
          <a:xfrm>
            <a:off x="130987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368"/>
          <p:cNvSpPr>
            <a:spLocks noChangeArrowheads="1"/>
          </p:cNvSpPr>
          <p:nvPr/>
        </p:nvSpPr>
        <p:spPr bwMode="auto">
          <a:xfrm>
            <a:off x="141458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369"/>
          <p:cNvSpPr>
            <a:spLocks noChangeArrowheads="1"/>
          </p:cNvSpPr>
          <p:nvPr/>
        </p:nvSpPr>
        <p:spPr bwMode="auto">
          <a:xfrm>
            <a:off x="1414589" y="1830850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370"/>
          <p:cNvSpPr>
            <a:spLocks noChangeArrowheads="1"/>
          </p:cNvSpPr>
          <p:nvPr/>
        </p:nvSpPr>
        <p:spPr bwMode="auto">
          <a:xfrm>
            <a:off x="149836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371"/>
          <p:cNvSpPr>
            <a:spLocks noChangeArrowheads="1"/>
          </p:cNvSpPr>
          <p:nvPr/>
        </p:nvSpPr>
        <p:spPr bwMode="auto">
          <a:xfrm>
            <a:off x="1498362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Rectangle 372"/>
          <p:cNvSpPr>
            <a:spLocks noChangeArrowheads="1"/>
          </p:cNvSpPr>
          <p:nvPr/>
        </p:nvSpPr>
        <p:spPr bwMode="auto">
          <a:xfrm>
            <a:off x="1582136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Rectangle 373"/>
          <p:cNvSpPr>
            <a:spLocks noChangeArrowheads="1"/>
          </p:cNvSpPr>
          <p:nvPr/>
        </p:nvSpPr>
        <p:spPr bwMode="auto">
          <a:xfrm>
            <a:off x="1582136" y="1830850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Rectangle 374"/>
          <p:cNvSpPr>
            <a:spLocks noChangeArrowheads="1"/>
          </p:cNvSpPr>
          <p:nvPr/>
        </p:nvSpPr>
        <p:spPr bwMode="auto">
          <a:xfrm>
            <a:off x="104807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Rectangle 375"/>
          <p:cNvSpPr>
            <a:spLocks noChangeArrowheads="1"/>
          </p:cNvSpPr>
          <p:nvPr/>
        </p:nvSpPr>
        <p:spPr bwMode="auto">
          <a:xfrm>
            <a:off x="104807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Rectangle 376"/>
          <p:cNvSpPr>
            <a:spLocks noChangeArrowheads="1"/>
          </p:cNvSpPr>
          <p:nvPr/>
        </p:nvSpPr>
        <p:spPr bwMode="auto">
          <a:xfrm>
            <a:off x="1142324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Rectangle 377"/>
          <p:cNvSpPr>
            <a:spLocks noChangeArrowheads="1"/>
          </p:cNvSpPr>
          <p:nvPr/>
        </p:nvSpPr>
        <p:spPr bwMode="auto">
          <a:xfrm>
            <a:off x="1142324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Rectangle 378"/>
          <p:cNvSpPr>
            <a:spLocks noChangeArrowheads="1"/>
          </p:cNvSpPr>
          <p:nvPr/>
        </p:nvSpPr>
        <p:spPr bwMode="auto">
          <a:xfrm>
            <a:off x="1226098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379"/>
          <p:cNvSpPr>
            <a:spLocks noChangeArrowheads="1"/>
          </p:cNvSpPr>
          <p:nvPr/>
        </p:nvSpPr>
        <p:spPr bwMode="auto">
          <a:xfrm>
            <a:off x="1226098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380"/>
          <p:cNvSpPr>
            <a:spLocks noChangeArrowheads="1"/>
          </p:cNvSpPr>
          <p:nvPr/>
        </p:nvSpPr>
        <p:spPr bwMode="auto">
          <a:xfrm>
            <a:off x="130987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381"/>
          <p:cNvSpPr>
            <a:spLocks noChangeArrowheads="1"/>
          </p:cNvSpPr>
          <p:nvPr/>
        </p:nvSpPr>
        <p:spPr bwMode="auto">
          <a:xfrm>
            <a:off x="130987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Rectangle 382"/>
          <p:cNvSpPr>
            <a:spLocks noChangeArrowheads="1"/>
          </p:cNvSpPr>
          <p:nvPr/>
        </p:nvSpPr>
        <p:spPr bwMode="auto">
          <a:xfrm>
            <a:off x="141458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Rectangle 383"/>
          <p:cNvSpPr>
            <a:spLocks noChangeArrowheads="1"/>
          </p:cNvSpPr>
          <p:nvPr/>
        </p:nvSpPr>
        <p:spPr bwMode="auto">
          <a:xfrm>
            <a:off x="1414589" y="1935567"/>
            <a:ext cx="62830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Rectangle 384"/>
          <p:cNvSpPr>
            <a:spLocks noChangeArrowheads="1"/>
          </p:cNvSpPr>
          <p:nvPr/>
        </p:nvSpPr>
        <p:spPr bwMode="auto">
          <a:xfrm>
            <a:off x="149836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Rectangle 385"/>
          <p:cNvSpPr>
            <a:spLocks noChangeArrowheads="1"/>
          </p:cNvSpPr>
          <p:nvPr/>
        </p:nvSpPr>
        <p:spPr bwMode="auto">
          <a:xfrm>
            <a:off x="1498362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Rectangle 386"/>
          <p:cNvSpPr>
            <a:spLocks noChangeArrowheads="1"/>
          </p:cNvSpPr>
          <p:nvPr/>
        </p:nvSpPr>
        <p:spPr bwMode="auto">
          <a:xfrm>
            <a:off x="1582136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387"/>
          <p:cNvSpPr>
            <a:spLocks noChangeArrowheads="1"/>
          </p:cNvSpPr>
          <p:nvPr/>
        </p:nvSpPr>
        <p:spPr bwMode="auto">
          <a:xfrm>
            <a:off x="1582136" y="1935567"/>
            <a:ext cx="73302" cy="73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388"/>
          <p:cNvSpPr>
            <a:spLocks noChangeArrowheads="1"/>
          </p:cNvSpPr>
          <p:nvPr/>
        </p:nvSpPr>
        <p:spPr bwMode="auto">
          <a:xfrm>
            <a:off x="104807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Rectangle 389"/>
          <p:cNvSpPr>
            <a:spLocks noChangeArrowheads="1"/>
          </p:cNvSpPr>
          <p:nvPr/>
        </p:nvSpPr>
        <p:spPr bwMode="auto">
          <a:xfrm>
            <a:off x="104807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Rectangle 390"/>
          <p:cNvSpPr>
            <a:spLocks noChangeArrowheads="1"/>
          </p:cNvSpPr>
          <p:nvPr/>
        </p:nvSpPr>
        <p:spPr bwMode="auto">
          <a:xfrm>
            <a:off x="1142324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Rectangle 391"/>
          <p:cNvSpPr>
            <a:spLocks noChangeArrowheads="1"/>
          </p:cNvSpPr>
          <p:nvPr/>
        </p:nvSpPr>
        <p:spPr bwMode="auto">
          <a:xfrm>
            <a:off x="1142324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392"/>
          <p:cNvSpPr>
            <a:spLocks noChangeArrowheads="1"/>
          </p:cNvSpPr>
          <p:nvPr/>
        </p:nvSpPr>
        <p:spPr bwMode="auto">
          <a:xfrm>
            <a:off x="1226098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393"/>
          <p:cNvSpPr>
            <a:spLocks noChangeArrowheads="1"/>
          </p:cNvSpPr>
          <p:nvPr/>
        </p:nvSpPr>
        <p:spPr bwMode="auto">
          <a:xfrm>
            <a:off x="1226098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394"/>
          <p:cNvSpPr>
            <a:spLocks noChangeArrowheads="1"/>
          </p:cNvSpPr>
          <p:nvPr/>
        </p:nvSpPr>
        <p:spPr bwMode="auto">
          <a:xfrm>
            <a:off x="1309872" y="204028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Rectangle 395"/>
          <p:cNvSpPr>
            <a:spLocks noChangeArrowheads="1"/>
          </p:cNvSpPr>
          <p:nvPr/>
        </p:nvSpPr>
        <p:spPr bwMode="auto">
          <a:xfrm>
            <a:off x="1309872" y="2040284"/>
            <a:ext cx="73302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396"/>
          <p:cNvSpPr>
            <a:spLocks noChangeArrowheads="1"/>
          </p:cNvSpPr>
          <p:nvPr/>
        </p:nvSpPr>
        <p:spPr bwMode="auto">
          <a:xfrm>
            <a:off x="141458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Rectangle 397"/>
          <p:cNvSpPr>
            <a:spLocks noChangeArrowheads="1"/>
          </p:cNvSpPr>
          <p:nvPr/>
        </p:nvSpPr>
        <p:spPr bwMode="auto">
          <a:xfrm>
            <a:off x="1414589" y="2040284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98"/>
          <p:cNvSpPr>
            <a:spLocks noEditPoints="1"/>
          </p:cNvSpPr>
          <p:nvPr/>
        </p:nvSpPr>
        <p:spPr bwMode="auto">
          <a:xfrm>
            <a:off x="1048079" y="1474812"/>
            <a:ext cx="607359" cy="83774"/>
          </a:xfrm>
          <a:custGeom>
            <a:avLst/>
            <a:gdLst>
              <a:gd name="T0" fmla="*/ 19 w 58"/>
              <a:gd name="T1" fmla="*/ 6 h 8"/>
              <a:gd name="T2" fmla="*/ 19 w 58"/>
              <a:gd name="T3" fmla="*/ 2 h 8"/>
              <a:gd name="T4" fmla="*/ 39 w 58"/>
              <a:gd name="T5" fmla="*/ 2 h 8"/>
              <a:gd name="T6" fmla="*/ 39 w 58"/>
              <a:gd name="T7" fmla="*/ 6 h 8"/>
              <a:gd name="T8" fmla="*/ 19 w 58"/>
              <a:gd name="T9" fmla="*/ 6 h 8"/>
              <a:gd name="T10" fmla="*/ 58 w 58"/>
              <a:gd name="T11" fmla="*/ 0 h 8"/>
              <a:gd name="T12" fmla="*/ 0 w 58"/>
              <a:gd name="T13" fmla="*/ 0 h 8"/>
              <a:gd name="T14" fmla="*/ 0 w 58"/>
              <a:gd name="T15" fmla="*/ 8 h 8"/>
              <a:gd name="T16" fmla="*/ 58 w 58"/>
              <a:gd name="T17" fmla="*/ 8 h 8"/>
              <a:gd name="T18" fmla="*/ 58 w 58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8">
                <a:moveTo>
                  <a:pt x="19" y="6"/>
                </a:moveTo>
                <a:lnTo>
                  <a:pt x="19" y="2"/>
                </a:lnTo>
                <a:lnTo>
                  <a:pt x="39" y="2"/>
                </a:lnTo>
                <a:lnTo>
                  <a:pt x="39" y="6"/>
                </a:lnTo>
                <a:lnTo>
                  <a:pt x="19" y="6"/>
                </a:lnTo>
                <a:close/>
                <a:moveTo>
                  <a:pt x="58" y="0"/>
                </a:moveTo>
                <a:lnTo>
                  <a:pt x="0" y="0"/>
                </a:lnTo>
                <a:lnTo>
                  <a:pt x="0" y="8"/>
                </a:lnTo>
                <a:lnTo>
                  <a:pt x="58" y="8"/>
                </a:lnTo>
                <a:lnTo>
                  <a:pt x="58" y="0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99"/>
          <p:cNvSpPr>
            <a:spLocks noEditPoints="1"/>
          </p:cNvSpPr>
          <p:nvPr/>
        </p:nvSpPr>
        <p:spPr bwMode="auto">
          <a:xfrm>
            <a:off x="1048079" y="1474812"/>
            <a:ext cx="607359" cy="83774"/>
          </a:xfrm>
          <a:custGeom>
            <a:avLst/>
            <a:gdLst>
              <a:gd name="T0" fmla="*/ 19 w 58"/>
              <a:gd name="T1" fmla="*/ 6 h 8"/>
              <a:gd name="T2" fmla="*/ 19 w 58"/>
              <a:gd name="T3" fmla="*/ 2 h 8"/>
              <a:gd name="T4" fmla="*/ 39 w 58"/>
              <a:gd name="T5" fmla="*/ 2 h 8"/>
              <a:gd name="T6" fmla="*/ 39 w 58"/>
              <a:gd name="T7" fmla="*/ 6 h 8"/>
              <a:gd name="T8" fmla="*/ 19 w 58"/>
              <a:gd name="T9" fmla="*/ 6 h 8"/>
              <a:gd name="T10" fmla="*/ 58 w 58"/>
              <a:gd name="T11" fmla="*/ 0 h 8"/>
              <a:gd name="T12" fmla="*/ 0 w 58"/>
              <a:gd name="T13" fmla="*/ 0 h 8"/>
              <a:gd name="T14" fmla="*/ 0 w 58"/>
              <a:gd name="T15" fmla="*/ 8 h 8"/>
              <a:gd name="T16" fmla="*/ 58 w 58"/>
              <a:gd name="T17" fmla="*/ 8 h 8"/>
              <a:gd name="T18" fmla="*/ 58 w 58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8">
                <a:moveTo>
                  <a:pt x="19" y="6"/>
                </a:moveTo>
                <a:lnTo>
                  <a:pt x="19" y="2"/>
                </a:lnTo>
                <a:lnTo>
                  <a:pt x="39" y="2"/>
                </a:lnTo>
                <a:lnTo>
                  <a:pt x="39" y="6"/>
                </a:lnTo>
                <a:lnTo>
                  <a:pt x="19" y="6"/>
                </a:lnTo>
                <a:moveTo>
                  <a:pt x="58" y="0"/>
                </a:moveTo>
                <a:lnTo>
                  <a:pt x="0" y="0"/>
                </a:lnTo>
                <a:lnTo>
                  <a:pt x="0" y="8"/>
                </a:lnTo>
                <a:lnTo>
                  <a:pt x="58" y="8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04"/>
          <p:cNvSpPr/>
          <p:nvPr/>
        </p:nvSpPr>
        <p:spPr bwMode="auto">
          <a:xfrm>
            <a:off x="891003" y="1338680"/>
            <a:ext cx="900567" cy="869151"/>
          </a:xfrm>
          <a:custGeom>
            <a:avLst/>
            <a:gdLst>
              <a:gd name="T0" fmla="*/ 488 w 488"/>
              <a:gd name="T1" fmla="*/ 463 h 472"/>
              <a:gd name="T2" fmla="*/ 479 w 488"/>
              <a:gd name="T3" fmla="*/ 472 h 472"/>
              <a:gd name="T4" fmla="*/ 7 w 488"/>
              <a:gd name="T5" fmla="*/ 472 h 472"/>
              <a:gd name="T6" fmla="*/ 0 w 488"/>
              <a:gd name="T7" fmla="*/ 463 h 472"/>
              <a:gd name="T8" fmla="*/ 0 w 488"/>
              <a:gd name="T9" fmla="*/ 11 h 472"/>
              <a:gd name="T10" fmla="*/ 7 w 488"/>
              <a:gd name="T11" fmla="*/ 0 h 472"/>
              <a:gd name="T12" fmla="*/ 479 w 488"/>
              <a:gd name="T13" fmla="*/ 0 h 472"/>
              <a:gd name="T14" fmla="*/ 488 w 488"/>
              <a:gd name="T15" fmla="*/ 11 h 472"/>
              <a:gd name="T16" fmla="*/ 488 w 488"/>
              <a:gd name="T17" fmla="*/ 46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72">
                <a:moveTo>
                  <a:pt x="488" y="463"/>
                </a:moveTo>
                <a:cubicBezTo>
                  <a:pt x="488" y="468"/>
                  <a:pt x="484" y="472"/>
                  <a:pt x="479" y="472"/>
                </a:cubicBezTo>
                <a:cubicBezTo>
                  <a:pt x="7" y="472"/>
                  <a:pt x="7" y="472"/>
                  <a:pt x="7" y="472"/>
                </a:cubicBezTo>
                <a:cubicBezTo>
                  <a:pt x="2" y="472"/>
                  <a:pt x="0" y="468"/>
                  <a:pt x="0" y="46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"/>
                  <a:pt x="2" y="0"/>
                  <a:pt x="7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84" y="0"/>
                  <a:pt x="488" y="6"/>
                  <a:pt x="488" y="11"/>
                </a:cubicBezTo>
                <a:lnTo>
                  <a:pt x="488" y="4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05"/>
          <p:cNvSpPr/>
          <p:nvPr/>
        </p:nvSpPr>
        <p:spPr bwMode="auto">
          <a:xfrm>
            <a:off x="964305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06"/>
          <p:cNvSpPr/>
          <p:nvPr/>
        </p:nvSpPr>
        <p:spPr bwMode="auto">
          <a:xfrm>
            <a:off x="1016664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07"/>
          <p:cNvSpPr/>
          <p:nvPr/>
        </p:nvSpPr>
        <p:spPr bwMode="auto">
          <a:xfrm>
            <a:off x="1069022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08"/>
          <p:cNvSpPr/>
          <p:nvPr/>
        </p:nvSpPr>
        <p:spPr bwMode="auto">
          <a:xfrm>
            <a:off x="1121381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09"/>
          <p:cNvSpPr/>
          <p:nvPr/>
        </p:nvSpPr>
        <p:spPr bwMode="auto">
          <a:xfrm>
            <a:off x="1173739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10"/>
          <p:cNvSpPr/>
          <p:nvPr/>
        </p:nvSpPr>
        <p:spPr bwMode="auto">
          <a:xfrm>
            <a:off x="1226098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11"/>
          <p:cNvSpPr/>
          <p:nvPr/>
        </p:nvSpPr>
        <p:spPr bwMode="auto">
          <a:xfrm>
            <a:off x="1278456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12"/>
          <p:cNvSpPr/>
          <p:nvPr/>
        </p:nvSpPr>
        <p:spPr bwMode="auto">
          <a:xfrm>
            <a:off x="1330815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413"/>
          <p:cNvSpPr/>
          <p:nvPr/>
        </p:nvSpPr>
        <p:spPr bwMode="auto">
          <a:xfrm>
            <a:off x="1383174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414"/>
          <p:cNvSpPr/>
          <p:nvPr/>
        </p:nvSpPr>
        <p:spPr bwMode="auto">
          <a:xfrm>
            <a:off x="1435532" y="1286321"/>
            <a:ext cx="20943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415"/>
          <p:cNvSpPr/>
          <p:nvPr/>
        </p:nvSpPr>
        <p:spPr bwMode="auto">
          <a:xfrm>
            <a:off x="1487891" y="1286321"/>
            <a:ext cx="20943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416"/>
          <p:cNvSpPr/>
          <p:nvPr/>
        </p:nvSpPr>
        <p:spPr bwMode="auto">
          <a:xfrm>
            <a:off x="1529778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417"/>
          <p:cNvSpPr/>
          <p:nvPr/>
        </p:nvSpPr>
        <p:spPr bwMode="auto">
          <a:xfrm>
            <a:off x="1582136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418"/>
          <p:cNvSpPr/>
          <p:nvPr/>
        </p:nvSpPr>
        <p:spPr bwMode="auto">
          <a:xfrm>
            <a:off x="1634495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419"/>
          <p:cNvSpPr/>
          <p:nvPr/>
        </p:nvSpPr>
        <p:spPr bwMode="auto">
          <a:xfrm>
            <a:off x="1686853" y="1286321"/>
            <a:ext cx="31415" cy="94245"/>
          </a:xfrm>
          <a:custGeom>
            <a:avLst/>
            <a:gdLst>
              <a:gd name="T0" fmla="*/ 16 w 16"/>
              <a:gd name="T1" fmla="*/ 44 h 52"/>
              <a:gd name="T2" fmla="*/ 8 w 16"/>
              <a:gd name="T3" fmla="*/ 52 h 52"/>
              <a:gd name="T4" fmla="*/ 0 w 16"/>
              <a:gd name="T5" fmla="*/ 44 h 52"/>
              <a:gd name="T6" fmla="*/ 0 w 16"/>
              <a:gd name="T7" fmla="*/ 8 h 52"/>
              <a:gd name="T8" fmla="*/ 8 w 16"/>
              <a:gd name="T9" fmla="*/ 0 h 52"/>
              <a:gd name="T10" fmla="*/ 16 w 16"/>
              <a:gd name="T11" fmla="*/ 8 h 52"/>
              <a:gd name="T12" fmla="*/ 16 w 16"/>
              <a:gd name="T13" fmla="*/ 4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52">
                <a:moveTo>
                  <a:pt x="16" y="44"/>
                </a:move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44"/>
                </a:lnTo>
                <a:close/>
              </a:path>
            </a:pathLst>
          </a:custGeom>
          <a:solidFill>
            <a:srgbClr val="545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Rectangle 421"/>
          <p:cNvSpPr>
            <a:spLocks noChangeArrowheads="1"/>
          </p:cNvSpPr>
          <p:nvPr/>
        </p:nvSpPr>
        <p:spPr bwMode="auto">
          <a:xfrm>
            <a:off x="1037607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Rectangle 422"/>
          <p:cNvSpPr>
            <a:spLocks noChangeArrowheads="1"/>
          </p:cNvSpPr>
          <p:nvPr/>
        </p:nvSpPr>
        <p:spPr bwMode="auto">
          <a:xfrm>
            <a:off x="1131849" y="1715664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Rectangle 423"/>
          <p:cNvSpPr>
            <a:spLocks noChangeArrowheads="1"/>
          </p:cNvSpPr>
          <p:nvPr/>
        </p:nvSpPr>
        <p:spPr bwMode="auto">
          <a:xfrm>
            <a:off x="1215623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Rectangle 424"/>
          <p:cNvSpPr>
            <a:spLocks noChangeArrowheads="1"/>
          </p:cNvSpPr>
          <p:nvPr/>
        </p:nvSpPr>
        <p:spPr bwMode="auto">
          <a:xfrm>
            <a:off x="1309872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Rectangle 425"/>
          <p:cNvSpPr>
            <a:spLocks noChangeArrowheads="1"/>
          </p:cNvSpPr>
          <p:nvPr/>
        </p:nvSpPr>
        <p:spPr bwMode="auto">
          <a:xfrm>
            <a:off x="1404114" y="1715664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Rectangle 426"/>
          <p:cNvSpPr>
            <a:spLocks noChangeArrowheads="1"/>
          </p:cNvSpPr>
          <p:nvPr/>
        </p:nvSpPr>
        <p:spPr bwMode="auto">
          <a:xfrm>
            <a:off x="1487887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Rectangle 427"/>
          <p:cNvSpPr>
            <a:spLocks noChangeArrowheads="1"/>
          </p:cNvSpPr>
          <p:nvPr/>
        </p:nvSpPr>
        <p:spPr bwMode="auto">
          <a:xfrm>
            <a:off x="1582136" y="1715664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Rectangle 428"/>
          <p:cNvSpPr>
            <a:spLocks noChangeArrowheads="1"/>
          </p:cNvSpPr>
          <p:nvPr/>
        </p:nvSpPr>
        <p:spPr bwMode="auto">
          <a:xfrm>
            <a:off x="1404114" y="1600472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Rectangle 429"/>
          <p:cNvSpPr>
            <a:spLocks noChangeArrowheads="1"/>
          </p:cNvSpPr>
          <p:nvPr/>
        </p:nvSpPr>
        <p:spPr bwMode="auto">
          <a:xfrm>
            <a:off x="1487887" y="1600472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Rectangle 430"/>
          <p:cNvSpPr>
            <a:spLocks noChangeArrowheads="1"/>
          </p:cNvSpPr>
          <p:nvPr/>
        </p:nvSpPr>
        <p:spPr bwMode="auto">
          <a:xfrm>
            <a:off x="1582136" y="1600472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Rectangle 431"/>
          <p:cNvSpPr>
            <a:spLocks noChangeArrowheads="1"/>
          </p:cNvSpPr>
          <p:nvPr/>
        </p:nvSpPr>
        <p:spPr bwMode="auto">
          <a:xfrm>
            <a:off x="1037607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Rectangle 432"/>
          <p:cNvSpPr>
            <a:spLocks noChangeArrowheads="1"/>
          </p:cNvSpPr>
          <p:nvPr/>
        </p:nvSpPr>
        <p:spPr bwMode="auto">
          <a:xfrm>
            <a:off x="1131849" y="1820381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Rectangle 433"/>
          <p:cNvSpPr>
            <a:spLocks noChangeArrowheads="1"/>
          </p:cNvSpPr>
          <p:nvPr/>
        </p:nvSpPr>
        <p:spPr bwMode="auto">
          <a:xfrm>
            <a:off x="1215623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Rectangle 434"/>
          <p:cNvSpPr>
            <a:spLocks noChangeArrowheads="1"/>
          </p:cNvSpPr>
          <p:nvPr/>
        </p:nvSpPr>
        <p:spPr bwMode="auto">
          <a:xfrm>
            <a:off x="1309872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Rectangle 435"/>
          <p:cNvSpPr>
            <a:spLocks noChangeArrowheads="1"/>
          </p:cNvSpPr>
          <p:nvPr/>
        </p:nvSpPr>
        <p:spPr bwMode="auto">
          <a:xfrm>
            <a:off x="1404114" y="1820381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Rectangle 436"/>
          <p:cNvSpPr>
            <a:spLocks noChangeArrowheads="1"/>
          </p:cNvSpPr>
          <p:nvPr/>
        </p:nvSpPr>
        <p:spPr bwMode="auto">
          <a:xfrm>
            <a:off x="1487887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Rectangle 437"/>
          <p:cNvSpPr>
            <a:spLocks noChangeArrowheads="1"/>
          </p:cNvSpPr>
          <p:nvPr/>
        </p:nvSpPr>
        <p:spPr bwMode="auto">
          <a:xfrm>
            <a:off x="1582136" y="1820381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Rectangle 438"/>
          <p:cNvSpPr>
            <a:spLocks noChangeArrowheads="1"/>
          </p:cNvSpPr>
          <p:nvPr/>
        </p:nvSpPr>
        <p:spPr bwMode="auto">
          <a:xfrm>
            <a:off x="1037607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Rectangle 439"/>
          <p:cNvSpPr>
            <a:spLocks noChangeArrowheads="1"/>
          </p:cNvSpPr>
          <p:nvPr/>
        </p:nvSpPr>
        <p:spPr bwMode="auto">
          <a:xfrm>
            <a:off x="1131849" y="1925098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Rectangle 440"/>
          <p:cNvSpPr>
            <a:spLocks noChangeArrowheads="1"/>
          </p:cNvSpPr>
          <p:nvPr/>
        </p:nvSpPr>
        <p:spPr bwMode="auto">
          <a:xfrm>
            <a:off x="1215623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Rectangle 441"/>
          <p:cNvSpPr>
            <a:spLocks noChangeArrowheads="1"/>
          </p:cNvSpPr>
          <p:nvPr/>
        </p:nvSpPr>
        <p:spPr bwMode="auto">
          <a:xfrm>
            <a:off x="1309872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Rectangle 442"/>
          <p:cNvSpPr>
            <a:spLocks noChangeArrowheads="1"/>
          </p:cNvSpPr>
          <p:nvPr/>
        </p:nvSpPr>
        <p:spPr bwMode="auto">
          <a:xfrm>
            <a:off x="1404114" y="1925098"/>
            <a:ext cx="62830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Rectangle 443"/>
          <p:cNvSpPr>
            <a:spLocks noChangeArrowheads="1"/>
          </p:cNvSpPr>
          <p:nvPr/>
        </p:nvSpPr>
        <p:spPr bwMode="auto">
          <a:xfrm>
            <a:off x="1487887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Rectangle 444"/>
          <p:cNvSpPr>
            <a:spLocks noChangeArrowheads="1"/>
          </p:cNvSpPr>
          <p:nvPr/>
        </p:nvSpPr>
        <p:spPr bwMode="auto">
          <a:xfrm>
            <a:off x="1582136" y="1925098"/>
            <a:ext cx="73305" cy="7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Rectangle 445"/>
          <p:cNvSpPr>
            <a:spLocks noChangeArrowheads="1"/>
          </p:cNvSpPr>
          <p:nvPr/>
        </p:nvSpPr>
        <p:spPr bwMode="auto">
          <a:xfrm>
            <a:off x="1037607" y="2029815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Rectangle 446"/>
          <p:cNvSpPr>
            <a:spLocks noChangeArrowheads="1"/>
          </p:cNvSpPr>
          <p:nvPr/>
        </p:nvSpPr>
        <p:spPr bwMode="auto">
          <a:xfrm>
            <a:off x="1131849" y="2029815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Rectangle 447"/>
          <p:cNvSpPr>
            <a:spLocks noChangeArrowheads="1"/>
          </p:cNvSpPr>
          <p:nvPr/>
        </p:nvSpPr>
        <p:spPr bwMode="auto">
          <a:xfrm>
            <a:off x="1215623" y="2029815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Rectangle 448"/>
          <p:cNvSpPr>
            <a:spLocks noChangeArrowheads="1"/>
          </p:cNvSpPr>
          <p:nvPr/>
        </p:nvSpPr>
        <p:spPr bwMode="auto">
          <a:xfrm>
            <a:off x="1309872" y="2029815"/>
            <a:ext cx="73305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Rectangle 449"/>
          <p:cNvSpPr>
            <a:spLocks noChangeArrowheads="1"/>
          </p:cNvSpPr>
          <p:nvPr/>
        </p:nvSpPr>
        <p:spPr bwMode="auto">
          <a:xfrm>
            <a:off x="1404114" y="2029815"/>
            <a:ext cx="62830" cy="8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Rectangle 451"/>
          <p:cNvSpPr>
            <a:spLocks noChangeArrowheads="1"/>
          </p:cNvSpPr>
          <p:nvPr/>
        </p:nvSpPr>
        <p:spPr bwMode="auto">
          <a:xfrm>
            <a:off x="1236566" y="1474811"/>
            <a:ext cx="24130" cy="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</a:rPr>
              <a:t>APR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4" name="Rectangle 452"/>
          <p:cNvSpPr>
            <a:spLocks noChangeArrowheads="1"/>
          </p:cNvSpPr>
          <p:nvPr/>
        </p:nvSpPr>
        <p:spPr bwMode="auto">
          <a:xfrm>
            <a:off x="1393645" y="1474811"/>
            <a:ext cx="4445" cy="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5" name="Rectangle 453"/>
          <p:cNvSpPr>
            <a:spLocks noChangeArrowheads="1"/>
          </p:cNvSpPr>
          <p:nvPr/>
        </p:nvSpPr>
        <p:spPr bwMode="auto">
          <a:xfrm>
            <a:off x="1425057" y="1474811"/>
            <a:ext cx="7620" cy="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7" name="Rectangle 455"/>
          <p:cNvSpPr>
            <a:spLocks noChangeArrowheads="1"/>
          </p:cNvSpPr>
          <p:nvPr/>
        </p:nvSpPr>
        <p:spPr bwMode="auto">
          <a:xfrm>
            <a:off x="4210530" y="1118773"/>
            <a:ext cx="869155" cy="6806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Rectangle 456"/>
          <p:cNvSpPr>
            <a:spLocks noChangeArrowheads="1"/>
          </p:cNvSpPr>
          <p:nvPr/>
        </p:nvSpPr>
        <p:spPr bwMode="auto">
          <a:xfrm>
            <a:off x="4283835" y="1181604"/>
            <a:ext cx="722551" cy="5550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Rectangle 457"/>
          <p:cNvSpPr>
            <a:spLocks noChangeArrowheads="1"/>
          </p:cNvSpPr>
          <p:nvPr/>
        </p:nvSpPr>
        <p:spPr bwMode="auto">
          <a:xfrm>
            <a:off x="4388552" y="1286321"/>
            <a:ext cx="513117" cy="345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458"/>
          <p:cNvSpPr/>
          <p:nvPr/>
        </p:nvSpPr>
        <p:spPr bwMode="auto">
          <a:xfrm>
            <a:off x="4430439" y="1359626"/>
            <a:ext cx="418868" cy="198966"/>
          </a:xfrm>
          <a:custGeom>
            <a:avLst/>
            <a:gdLst>
              <a:gd name="T0" fmla="*/ 219 w 226"/>
              <a:gd name="T1" fmla="*/ 46 h 106"/>
              <a:gd name="T2" fmla="*/ 157 w 226"/>
              <a:gd name="T3" fmla="*/ 4 h 106"/>
              <a:gd name="T4" fmla="*/ 128 w 226"/>
              <a:gd name="T5" fmla="*/ 31 h 106"/>
              <a:gd name="T6" fmla="*/ 124 w 226"/>
              <a:gd name="T7" fmla="*/ 0 h 106"/>
              <a:gd name="T8" fmla="*/ 117 w 226"/>
              <a:gd name="T9" fmla="*/ 11 h 106"/>
              <a:gd name="T10" fmla="*/ 113 w 226"/>
              <a:gd name="T11" fmla="*/ 10 h 106"/>
              <a:gd name="T12" fmla="*/ 109 w 226"/>
              <a:gd name="T13" fmla="*/ 11 h 106"/>
              <a:gd name="T14" fmla="*/ 102 w 226"/>
              <a:gd name="T15" fmla="*/ 0 h 106"/>
              <a:gd name="T16" fmla="*/ 98 w 226"/>
              <a:gd name="T17" fmla="*/ 31 h 106"/>
              <a:gd name="T18" fmla="*/ 69 w 226"/>
              <a:gd name="T19" fmla="*/ 4 h 106"/>
              <a:gd name="T20" fmla="*/ 6 w 226"/>
              <a:gd name="T21" fmla="*/ 46 h 106"/>
              <a:gd name="T22" fmla="*/ 45 w 226"/>
              <a:gd name="T23" fmla="*/ 101 h 106"/>
              <a:gd name="T24" fmla="*/ 47 w 226"/>
              <a:gd name="T25" fmla="*/ 74 h 106"/>
              <a:gd name="T26" fmla="*/ 73 w 226"/>
              <a:gd name="T27" fmla="*/ 86 h 106"/>
              <a:gd name="T28" fmla="*/ 90 w 226"/>
              <a:gd name="T29" fmla="*/ 74 h 106"/>
              <a:gd name="T30" fmla="*/ 113 w 226"/>
              <a:gd name="T31" fmla="*/ 106 h 106"/>
              <a:gd name="T32" fmla="*/ 135 w 226"/>
              <a:gd name="T33" fmla="*/ 74 h 106"/>
              <a:gd name="T34" fmla="*/ 153 w 226"/>
              <a:gd name="T35" fmla="*/ 86 h 106"/>
              <a:gd name="T36" fmla="*/ 179 w 226"/>
              <a:gd name="T37" fmla="*/ 74 h 106"/>
              <a:gd name="T38" fmla="*/ 181 w 226"/>
              <a:gd name="T39" fmla="*/ 101 h 106"/>
              <a:gd name="T40" fmla="*/ 219 w 226"/>
              <a:gd name="T41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6" h="106">
                <a:moveTo>
                  <a:pt x="219" y="46"/>
                </a:moveTo>
                <a:cubicBezTo>
                  <a:pt x="213" y="20"/>
                  <a:pt x="182" y="9"/>
                  <a:pt x="157" y="4"/>
                </a:cubicBezTo>
                <a:cubicBezTo>
                  <a:pt x="182" y="38"/>
                  <a:pt x="137" y="50"/>
                  <a:pt x="128" y="31"/>
                </a:cubicBezTo>
                <a:cubicBezTo>
                  <a:pt x="122" y="19"/>
                  <a:pt x="124" y="0"/>
                  <a:pt x="124" y="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4" y="19"/>
                  <a:pt x="98" y="31"/>
                </a:cubicBezTo>
                <a:cubicBezTo>
                  <a:pt x="88" y="50"/>
                  <a:pt x="43" y="38"/>
                  <a:pt x="69" y="4"/>
                </a:cubicBezTo>
                <a:cubicBezTo>
                  <a:pt x="43" y="9"/>
                  <a:pt x="13" y="20"/>
                  <a:pt x="6" y="46"/>
                </a:cubicBezTo>
                <a:cubicBezTo>
                  <a:pt x="0" y="73"/>
                  <a:pt x="32" y="97"/>
                  <a:pt x="45" y="101"/>
                </a:cubicBezTo>
                <a:cubicBezTo>
                  <a:pt x="45" y="101"/>
                  <a:pt x="32" y="82"/>
                  <a:pt x="47" y="74"/>
                </a:cubicBezTo>
                <a:cubicBezTo>
                  <a:pt x="61" y="67"/>
                  <a:pt x="73" y="86"/>
                  <a:pt x="73" y="86"/>
                </a:cubicBezTo>
                <a:cubicBezTo>
                  <a:pt x="73" y="86"/>
                  <a:pt x="78" y="71"/>
                  <a:pt x="90" y="74"/>
                </a:cubicBezTo>
                <a:cubicBezTo>
                  <a:pt x="103" y="77"/>
                  <a:pt x="113" y="106"/>
                  <a:pt x="113" y="106"/>
                </a:cubicBezTo>
                <a:cubicBezTo>
                  <a:pt x="113" y="106"/>
                  <a:pt x="123" y="77"/>
                  <a:pt x="135" y="74"/>
                </a:cubicBezTo>
                <a:cubicBezTo>
                  <a:pt x="148" y="71"/>
                  <a:pt x="153" y="86"/>
                  <a:pt x="153" y="86"/>
                </a:cubicBezTo>
                <a:cubicBezTo>
                  <a:pt x="153" y="86"/>
                  <a:pt x="165" y="67"/>
                  <a:pt x="179" y="74"/>
                </a:cubicBezTo>
                <a:cubicBezTo>
                  <a:pt x="193" y="82"/>
                  <a:pt x="181" y="101"/>
                  <a:pt x="181" y="101"/>
                </a:cubicBezTo>
                <a:cubicBezTo>
                  <a:pt x="193" y="97"/>
                  <a:pt x="226" y="73"/>
                  <a:pt x="21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Rectangle 459"/>
          <p:cNvSpPr>
            <a:spLocks noChangeArrowheads="1"/>
          </p:cNvSpPr>
          <p:nvPr/>
        </p:nvSpPr>
        <p:spPr bwMode="auto">
          <a:xfrm>
            <a:off x="4210530" y="1118773"/>
            <a:ext cx="869155" cy="680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Rectangle 460"/>
          <p:cNvSpPr>
            <a:spLocks noChangeArrowheads="1"/>
          </p:cNvSpPr>
          <p:nvPr/>
        </p:nvSpPr>
        <p:spPr bwMode="auto">
          <a:xfrm>
            <a:off x="4283835" y="1181604"/>
            <a:ext cx="722551" cy="55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461"/>
          <p:cNvSpPr>
            <a:spLocks noChangeArrowheads="1"/>
          </p:cNvSpPr>
          <p:nvPr/>
        </p:nvSpPr>
        <p:spPr bwMode="auto">
          <a:xfrm>
            <a:off x="4388552" y="1286321"/>
            <a:ext cx="513117" cy="345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462"/>
          <p:cNvSpPr/>
          <p:nvPr/>
        </p:nvSpPr>
        <p:spPr bwMode="auto">
          <a:xfrm>
            <a:off x="4430439" y="1359626"/>
            <a:ext cx="418868" cy="198966"/>
          </a:xfrm>
          <a:custGeom>
            <a:avLst/>
            <a:gdLst>
              <a:gd name="T0" fmla="*/ 219 w 226"/>
              <a:gd name="T1" fmla="*/ 46 h 106"/>
              <a:gd name="T2" fmla="*/ 157 w 226"/>
              <a:gd name="T3" fmla="*/ 4 h 106"/>
              <a:gd name="T4" fmla="*/ 128 w 226"/>
              <a:gd name="T5" fmla="*/ 31 h 106"/>
              <a:gd name="T6" fmla="*/ 124 w 226"/>
              <a:gd name="T7" fmla="*/ 0 h 106"/>
              <a:gd name="T8" fmla="*/ 117 w 226"/>
              <a:gd name="T9" fmla="*/ 11 h 106"/>
              <a:gd name="T10" fmla="*/ 113 w 226"/>
              <a:gd name="T11" fmla="*/ 10 h 106"/>
              <a:gd name="T12" fmla="*/ 109 w 226"/>
              <a:gd name="T13" fmla="*/ 11 h 106"/>
              <a:gd name="T14" fmla="*/ 102 w 226"/>
              <a:gd name="T15" fmla="*/ 0 h 106"/>
              <a:gd name="T16" fmla="*/ 98 w 226"/>
              <a:gd name="T17" fmla="*/ 31 h 106"/>
              <a:gd name="T18" fmla="*/ 69 w 226"/>
              <a:gd name="T19" fmla="*/ 4 h 106"/>
              <a:gd name="T20" fmla="*/ 6 w 226"/>
              <a:gd name="T21" fmla="*/ 46 h 106"/>
              <a:gd name="T22" fmla="*/ 45 w 226"/>
              <a:gd name="T23" fmla="*/ 101 h 106"/>
              <a:gd name="T24" fmla="*/ 47 w 226"/>
              <a:gd name="T25" fmla="*/ 74 h 106"/>
              <a:gd name="T26" fmla="*/ 73 w 226"/>
              <a:gd name="T27" fmla="*/ 86 h 106"/>
              <a:gd name="T28" fmla="*/ 90 w 226"/>
              <a:gd name="T29" fmla="*/ 74 h 106"/>
              <a:gd name="T30" fmla="*/ 113 w 226"/>
              <a:gd name="T31" fmla="*/ 106 h 106"/>
              <a:gd name="T32" fmla="*/ 135 w 226"/>
              <a:gd name="T33" fmla="*/ 74 h 106"/>
              <a:gd name="T34" fmla="*/ 153 w 226"/>
              <a:gd name="T35" fmla="*/ 86 h 106"/>
              <a:gd name="T36" fmla="*/ 179 w 226"/>
              <a:gd name="T37" fmla="*/ 74 h 106"/>
              <a:gd name="T38" fmla="*/ 181 w 226"/>
              <a:gd name="T39" fmla="*/ 101 h 106"/>
              <a:gd name="T40" fmla="*/ 219 w 226"/>
              <a:gd name="T41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6" h="106">
                <a:moveTo>
                  <a:pt x="219" y="46"/>
                </a:moveTo>
                <a:cubicBezTo>
                  <a:pt x="213" y="20"/>
                  <a:pt x="182" y="9"/>
                  <a:pt x="157" y="4"/>
                </a:cubicBezTo>
                <a:cubicBezTo>
                  <a:pt x="182" y="38"/>
                  <a:pt x="137" y="50"/>
                  <a:pt x="128" y="31"/>
                </a:cubicBezTo>
                <a:cubicBezTo>
                  <a:pt x="122" y="19"/>
                  <a:pt x="124" y="0"/>
                  <a:pt x="124" y="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4" y="19"/>
                  <a:pt x="98" y="31"/>
                </a:cubicBezTo>
                <a:cubicBezTo>
                  <a:pt x="88" y="50"/>
                  <a:pt x="43" y="38"/>
                  <a:pt x="69" y="4"/>
                </a:cubicBezTo>
                <a:cubicBezTo>
                  <a:pt x="43" y="9"/>
                  <a:pt x="13" y="20"/>
                  <a:pt x="6" y="46"/>
                </a:cubicBezTo>
                <a:cubicBezTo>
                  <a:pt x="0" y="73"/>
                  <a:pt x="32" y="97"/>
                  <a:pt x="45" y="101"/>
                </a:cubicBezTo>
                <a:cubicBezTo>
                  <a:pt x="45" y="101"/>
                  <a:pt x="32" y="82"/>
                  <a:pt x="47" y="74"/>
                </a:cubicBezTo>
                <a:cubicBezTo>
                  <a:pt x="61" y="67"/>
                  <a:pt x="73" y="86"/>
                  <a:pt x="73" y="86"/>
                </a:cubicBezTo>
                <a:cubicBezTo>
                  <a:pt x="73" y="86"/>
                  <a:pt x="78" y="71"/>
                  <a:pt x="90" y="74"/>
                </a:cubicBezTo>
                <a:cubicBezTo>
                  <a:pt x="103" y="77"/>
                  <a:pt x="113" y="106"/>
                  <a:pt x="113" y="106"/>
                </a:cubicBezTo>
                <a:cubicBezTo>
                  <a:pt x="113" y="106"/>
                  <a:pt x="123" y="77"/>
                  <a:pt x="135" y="74"/>
                </a:cubicBezTo>
                <a:cubicBezTo>
                  <a:pt x="148" y="71"/>
                  <a:pt x="153" y="86"/>
                  <a:pt x="153" y="86"/>
                </a:cubicBezTo>
                <a:cubicBezTo>
                  <a:pt x="153" y="86"/>
                  <a:pt x="165" y="67"/>
                  <a:pt x="179" y="74"/>
                </a:cubicBezTo>
                <a:cubicBezTo>
                  <a:pt x="193" y="82"/>
                  <a:pt x="181" y="101"/>
                  <a:pt x="181" y="101"/>
                </a:cubicBezTo>
                <a:cubicBezTo>
                  <a:pt x="193" y="97"/>
                  <a:pt x="226" y="73"/>
                  <a:pt x="219" y="46"/>
                </a:cubicBezTo>
                <a:close/>
              </a:path>
            </a:pathLst>
          </a:custGeom>
          <a:solidFill>
            <a:srgbClr val="323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94" name="组合 493"/>
          <p:cNvGrpSpPr/>
          <p:nvPr/>
        </p:nvGrpSpPr>
        <p:grpSpPr>
          <a:xfrm>
            <a:off x="5603470" y="3712188"/>
            <a:ext cx="622903" cy="898520"/>
            <a:chOff x="6147259" y="3733702"/>
            <a:chExt cx="622903" cy="898520"/>
          </a:xfrm>
        </p:grpSpPr>
        <p:sp>
          <p:nvSpPr>
            <p:cNvPr id="456" name="Freeform 65"/>
            <p:cNvSpPr/>
            <p:nvPr/>
          </p:nvSpPr>
          <p:spPr bwMode="auto">
            <a:xfrm>
              <a:off x="6180515" y="3733702"/>
              <a:ext cx="589647" cy="898520"/>
            </a:xfrm>
            <a:custGeom>
              <a:avLst/>
              <a:gdLst>
                <a:gd name="T0" fmla="*/ 686802 w 195"/>
                <a:gd name="T1" fmla="*/ 422275 h 296"/>
                <a:gd name="T2" fmla="*/ 322759 w 195"/>
                <a:gd name="T3" fmla="*/ 15081 h 296"/>
                <a:gd name="T4" fmla="*/ 161380 w 195"/>
                <a:gd name="T5" fmla="*/ 49014 h 296"/>
                <a:gd name="T6" fmla="*/ 161380 w 195"/>
                <a:gd name="T7" fmla="*/ 64095 h 296"/>
                <a:gd name="T8" fmla="*/ 172639 w 195"/>
                <a:gd name="T9" fmla="*/ 64095 h 296"/>
                <a:gd name="T10" fmla="*/ 319006 w 195"/>
                <a:gd name="T11" fmla="*/ 33933 h 296"/>
                <a:gd name="T12" fmla="*/ 671790 w 195"/>
                <a:gd name="T13" fmla="*/ 429815 h 296"/>
                <a:gd name="T14" fmla="*/ 671790 w 195"/>
                <a:gd name="T15" fmla="*/ 742751 h 296"/>
                <a:gd name="T16" fmla="*/ 465374 w 195"/>
                <a:gd name="T17" fmla="*/ 953889 h 296"/>
                <a:gd name="T18" fmla="*/ 491645 w 195"/>
                <a:gd name="T19" fmla="*/ 821928 h 296"/>
                <a:gd name="T20" fmla="*/ 334018 w 195"/>
                <a:gd name="T21" fmla="*/ 452437 h 296"/>
                <a:gd name="T22" fmla="*/ 412832 w 195"/>
                <a:gd name="T23" fmla="*/ 312936 h 296"/>
                <a:gd name="T24" fmla="*/ 360289 w 195"/>
                <a:gd name="T25" fmla="*/ 263922 h 296"/>
                <a:gd name="T26" fmla="*/ 277723 w 195"/>
                <a:gd name="T27" fmla="*/ 165894 h 296"/>
                <a:gd name="T28" fmla="*/ 243946 w 195"/>
                <a:gd name="T29" fmla="*/ 260151 h 296"/>
                <a:gd name="T30" fmla="*/ 191404 w 195"/>
                <a:gd name="T31" fmla="*/ 275233 h 296"/>
                <a:gd name="T32" fmla="*/ 123850 w 195"/>
                <a:gd name="T33" fmla="*/ 309165 h 296"/>
                <a:gd name="T34" fmla="*/ 22518 w 195"/>
                <a:gd name="T35" fmla="*/ 275233 h 296"/>
                <a:gd name="T36" fmla="*/ 45036 w 195"/>
                <a:gd name="T37" fmla="*/ 395883 h 296"/>
                <a:gd name="T38" fmla="*/ 45036 w 195"/>
                <a:gd name="T39" fmla="*/ 444897 h 296"/>
                <a:gd name="T40" fmla="*/ 266464 w 195"/>
                <a:gd name="T41" fmla="*/ 486370 h 296"/>
                <a:gd name="T42" fmla="*/ 202663 w 195"/>
                <a:gd name="T43" fmla="*/ 878482 h 296"/>
                <a:gd name="T44" fmla="*/ 439103 w 195"/>
                <a:gd name="T45" fmla="*/ 991592 h 296"/>
                <a:gd name="T46" fmla="*/ 690555 w 195"/>
                <a:gd name="T47" fmla="*/ 750292 h 296"/>
                <a:gd name="T48" fmla="*/ 686802 w 195"/>
                <a:gd name="T49" fmla="*/ 422275 h 2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5" h="296">
                  <a:moveTo>
                    <a:pt x="183" y="112"/>
                  </a:moveTo>
                  <a:cubicBezTo>
                    <a:pt x="151" y="27"/>
                    <a:pt x="104" y="8"/>
                    <a:pt x="86" y="4"/>
                  </a:cubicBezTo>
                  <a:cubicBezTo>
                    <a:pt x="68" y="0"/>
                    <a:pt x="52" y="4"/>
                    <a:pt x="43" y="13"/>
                  </a:cubicBezTo>
                  <a:cubicBezTo>
                    <a:pt x="42" y="14"/>
                    <a:pt x="42" y="16"/>
                    <a:pt x="43" y="17"/>
                  </a:cubicBezTo>
                  <a:cubicBezTo>
                    <a:pt x="44" y="18"/>
                    <a:pt x="45" y="18"/>
                    <a:pt x="46" y="17"/>
                  </a:cubicBezTo>
                  <a:cubicBezTo>
                    <a:pt x="54" y="9"/>
                    <a:pt x="69" y="6"/>
                    <a:pt x="85" y="9"/>
                  </a:cubicBezTo>
                  <a:cubicBezTo>
                    <a:pt x="102" y="13"/>
                    <a:pt x="147" y="31"/>
                    <a:pt x="179" y="114"/>
                  </a:cubicBezTo>
                  <a:cubicBezTo>
                    <a:pt x="190" y="145"/>
                    <a:pt x="190" y="173"/>
                    <a:pt x="179" y="197"/>
                  </a:cubicBezTo>
                  <a:cubicBezTo>
                    <a:pt x="166" y="225"/>
                    <a:pt x="141" y="243"/>
                    <a:pt x="124" y="253"/>
                  </a:cubicBezTo>
                  <a:cubicBezTo>
                    <a:pt x="129" y="244"/>
                    <a:pt x="132" y="233"/>
                    <a:pt x="131" y="218"/>
                  </a:cubicBezTo>
                  <a:cubicBezTo>
                    <a:pt x="127" y="149"/>
                    <a:pt x="101" y="127"/>
                    <a:pt x="89" y="120"/>
                  </a:cubicBezTo>
                  <a:cubicBezTo>
                    <a:pt x="105" y="109"/>
                    <a:pt x="114" y="95"/>
                    <a:pt x="110" y="83"/>
                  </a:cubicBezTo>
                  <a:cubicBezTo>
                    <a:pt x="108" y="77"/>
                    <a:pt x="103" y="73"/>
                    <a:pt x="96" y="70"/>
                  </a:cubicBezTo>
                  <a:cubicBezTo>
                    <a:pt x="96" y="70"/>
                    <a:pt x="87" y="46"/>
                    <a:pt x="74" y="44"/>
                  </a:cubicBezTo>
                  <a:cubicBezTo>
                    <a:pt x="74" y="44"/>
                    <a:pt x="71" y="61"/>
                    <a:pt x="65" y="69"/>
                  </a:cubicBezTo>
                  <a:cubicBezTo>
                    <a:pt x="60" y="70"/>
                    <a:pt x="55" y="71"/>
                    <a:pt x="51" y="73"/>
                  </a:cubicBezTo>
                  <a:cubicBezTo>
                    <a:pt x="44" y="75"/>
                    <a:pt x="38" y="78"/>
                    <a:pt x="33" y="82"/>
                  </a:cubicBezTo>
                  <a:cubicBezTo>
                    <a:pt x="22" y="83"/>
                    <a:pt x="6" y="73"/>
                    <a:pt x="6" y="73"/>
                  </a:cubicBezTo>
                  <a:cubicBezTo>
                    <a:pt x="0" y="83"/>
                    <a:pt x="9" y="100"/>
                    <a:pt x="12" y="105"/>
                  </a:cubicBezTo>
                  <a:cubicBezTo>
                    <a:pt x="10" y="110"/>
                    <a:pt x="10" y="114"/>
                    <a:pt x="12" y="118"/>
                  </a:cubicBezTo>
                  <a:cubicBezTo>
                    <a:pt x="17" y="134"/>
                    <a:pt x="44" y="138"/>
                    <a:pt x="71" y="129"/>
                  </a:cubicBezTo>
                  <a:cubicBezTo>
                    <a:pt x="71" y="129"/>
                    <a:pt x="107" y="186"/>
                    <a:pt x="54" y="233"/>
                  </a:cubicBezTo>
                  <a:cubicBezTo>
                    <a:pt x="12" y="270"/>
                    <a:pt x="85" y="296"/>
                    <a:pt x="117" y="263"/>
                  </a:cubicBezTo>
                  <a:cubicBezTo>
                    <a:pt x="133" y="255"/>
                    <a:pt x="167" y="235"/>
                    <a:pt x="184" y="199"/>
                  </a:cubicBezTo>
                  <a:cubicBezTo>
                    <a:pt x="195" y="173"/>
                    <a:pt x="195" y="144"/>
                    <a:pt x="18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66"/>
            <p:cNvSpPr>
              <a:spLocks noChangeShapeType="1"/>
            </p:cNvSpPr>
            <p:nvPr/>
          </p:nvSpPr>
          <p:spPr bwMode="auto">
            <a:xfrm flipH="1">
              <a:off x="6147259" y="4097967"/>
              <a:ext cx="144534" cy="33231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67"/>
            <p:cNvSpPr>
              <a:spLocks noChangeShapeType="1"/>
            </p:cNvSpPr>
            <p:nvPr/>
          </p:nvSpPr>
          <p:spPr bwMode="auto">
            <a:xfrm flipH="1">
              <a:off x="6156213" y="4094133"/>
              <a:ext cx="130464" cy="63906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68"/>
            <p:cNvSpPr>
              <a:spLocks noChangeShapeType="1"/>
            </p:cNvSpPr>
            <p:nvPr/>
          </p:nvSpPr>
          <p:spPr bwMode="auto">
            <a:xfrm flipH="1">
              <a:off x="6162608" y="4097967"/>
              <a:ext cx="120232" cy="84356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69"/>
            <p:cNvSpPr>
              <a:spLocks noChangeShapeType="1"/>
            </p:cNvSpPr>
            <p:nvPr/>
          </p:nvSpPr>
          <p:spPr bwMode="auto">
            <a:xfrm flipV="1">
              <a:off x="6461908" y="3910083"/>
              <a:ext cx="102325" cy="102250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70"/>
            <p:cNvSpPr>
              <a:spLocks noChangeShapeType="1"/>
            </p:cNvSpPr>
            <p:nvPr/>
          </p:nvSpPr>
          <p:spPr bwMode="auto">
            <a:xfrm flipV="1">
              <a:off x="6461908" y="3930533"/>
              <a:ext cx="124069" cy="76687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71"/>
            <p:cNvSpPr>
              <a:spLocks noChangeShapeType="1"/>
            </p:cNvSpPr>
            <p:nvPr/>
          </p:nvSpPr>
          <p:spPr bwMode="auto">
            <a:xfrm flipV="1">
              <a:off x="6464466" y="3948427"/>
              <a:ext cx="136860" cy="54959"/>
            </a:xfrm>
            <a:prstGeom prst="line">
              <a:avLst/>
            </a:prstGeom>
            <a:solidFill>
              <a:schemeClr val="tx1"/>
            </a:solidFill>
            <a:ln w="3175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Freeform 72"/>
            <p:cNvSpPr/>
            <p:nvPr/>
          </p:nvSpPr>
          <p:spPr bwMode="auto">
            <a:xfrm>
              <a:off x="6373653" y="4064735"/>
              <a:ext cx="24303" cy="17894"/>
            </a:xfrm>
            <a:custGeom>
              <a:avLst/>
              <a:gdLst>
                <a:gd name="T0" fmla="*/ 0 w 8"/>
                <a:gd name="T1" fmla="*/ 14817 h 6"/>
                <a:gd name="T2" fmla="*/ 18852 w 8"/>
                <a:gd name="T3" fmla="*/ 22225 h 6"/>
                <a:gd name="T4" fmla="*/ 30163 w 8"/>
                <a:gd name="T5" fmla="*/ 3704 h 6"/>
                <a:gd name="T6" fmla="*/ 0 w 8"/>
                <a:gd name="T7" fmla="*/ 1481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0" y="4"/>
                  </a:moveTo>
                  <a:cubicBezTo>
                    <a:pt x="0" y="4"/>
                    <a:pt x="4" y="6"/>
                    <a:pt x="5" y="6"/>
                  </a:cubicBezTo>
                  <a:cubicBezTo>
                    <a:pt x="5" y="6"/>
                    <a:pt x="7" y="3"/>
                    <a:pt x="8" y="1"/>
                  </a:cubicBezTo>
                  <a:cubicBezTo>
                    <a:pt x="8" y="1"/>
                    <a:pt x="3" y="0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Freeform 73"/>
            <p:cNvSpPr/>
            <p:nvPr/>
          </p:nvSpPr>
          <p:spPr bwMode="auto">
            <a:xfrm>
              <a:off x="6271328" y="4031504"/>
              <a:ext cx="78023" cy="86912"/>
            </a:xfrm>
            <a:custGeom>
              <a:avLst/>
              <a:gdLst>
                <a:gd name="T0" fmla="*/ 0 w 26"/>
                <a:gd name="T1" fmla="*/ 63281 h 29"/>
                <a:gd name="T2" fmla="*/ 96838 w 26"/>
                <a:gd name="T3" fmla="*/ 40947 h 29"/>
                <a:gd name="T4" fmla="*/ 0 w 26"/>
                <a:gd name="T5" fmla="*/ 63281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9">
                  <a:moveTo>
                    <a:pt x="0" y="17"/>
                  </a:moveTo>
                  <a:cubicBezTo>
                    <a:pt x="0" y="17"/>
                    <a:pt x="7" y="0"/>
                    <a:pt x="26" y="11"/>
                  </a:cubicBezTo>
                  <a:cubicBezTo>
                    <a:pt x="26" y="11"/>
                    <a:pt x="17" y="29"/>
                    <a:pt x="0" y="17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Freeform 74"/>
            <p:cNvSpPr/>
            <p:nvPr/>
          </p:nvSpPr>
          <p:spPr bwMode="auto">
            <a:xfrm>
              <a:off x="6271328" y="4031504"/>
              <a:ext cx="78023" cy="86912"/>
            </a:xfrm>
            <a:custGeom>
              <a:avLst/>
              <a:gdLst>
                <a:gd name="T0" fmla="*/ 0 w 26"/>
                <a:gd name="T1" fmla="*/ 63281 h 29"/>
                <a:gd name="T2" fmla="*/ 96838 w 26"/>
                <a:gd name="T3" fmla="*/ 40947 h 29"/>
                <a:gd name="T4" fmla="*/ 0 w 26"/>
                <a:gd name="T5" fmla="*/ 63281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9">
                  <a:moveTo>
                    <a:pt x="0" y="17"/>
                  </a:moveTo>
                  <a:cubicBezTo>
                    <a:pt x="0" y="17"/>
                    <a:pt x="7" y="0"/>
                    <a:pt x="26" y="11"/>
                  </a:cubicBezTo>
                  <a:cubicBezTo>
                    <a:pt x="26" y="11"/>
                    <a:pt x="17" y="29"/>
                    <a:pt x="0" y="17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Freeform 75"/>
            <p:cNvSpPr/>
            <p:nvPr/>
          </p:nvSpPr>
          <p:spPr bwMode="auto">
            <a:xfrm>
              <a:off x="6289235" y="4051954"/>
              <a:ext cx="39651" cy="42178"/>
            </a:xfrm>
            <a:custGeom>
              <a:avLst/>
              <a:gdLst>
                <a:gd name="T0" fmla="*/ 45427 w 13"/>
                <a:gd name="T1" fmla="*/ 18710 h 14"/>
                <a:gd name="T2" fmla="*/ 34071 w 13"/>
                <a:gd name="T3" fmla="*/ 48645 h 14"/>
                <a:gd name="T4" fmla="*/ 3786 w 13"/>
                <a:gd name="T5" fmla="*/ 33677 h 14"/>
                <a:gd name="T6" fmla="*/ 15142 w 13"/>
                <a:gd name="T7" fmla="*/ 7484 h 14"/>
                <a:gd name="T8" fmla="*/ 45427 w 13"/>
                <a:gd name="T9" fmla="*/ 1871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2" y="11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1" y="3"/>
                    <a:pt x="4" y="2"/>
                  </a:cubicBezTo>
                  <a:cubicBezTo>
                    <a:pt x="7" y="0"/>
                    <a:pt x="11" y="2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Freeform 76"/>
            <p:cNvSpPr/>
            <p:nvPr/>
          </p:nvSpPr>
          <p:spPr bwMode="auto">
            <a:xfrm>
              <a:off x="6295630" y="4055789"/>
              <a:ext cx="24303" cy="33231"/>
            </a:xfrm>
            <a:custGeom>
              <a:avLst/>
              <a:gdLst>
                <a:gd name="T0" fmla="*/ 7541 w 8"/>
                <a:gd name="T1" fmla="*/ 0 h 11"/>
                <a:gd name="T2" fmla="*/ 22622 w 8"/>
                <a:gd name="T3" fmla="*/ 41275 h 11"/>
                <a:gd name="T4" fmla="*/ 7541 w 8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1">
                  <a:moveTo>
                    <a:pt x="2" y="0"/>
                  </a:moveTo>
                  <a:cubicBezTo>
                    <a:pt x="2" y="0"/>
                    <a:pt x="0" y="7"/>
                    <a:pt x="6" y="11"/>
                  </a:cubicBezTo>
                  <a:cubicBezTo>
                    <a:pt x="6" y="11"/>
                    <a:pt x="8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Freeform 77"/>
            <p:cNvSpPr/>
            <p:nvPr/>
          </p:nvSpPr>
          <p:spPr bwMode="auto">
            <a:xfrm>
              <a:off x="6397955" y="3979102"/>
              <a:ext cx="66511" cy="76687"/>
            </a:xfrm>
            <a:custGeom>
              <a:avLst/>
              <a:gdLst>
                <a:gd name="T0" fmla="*/ 82550 w 22"/>
                <a:gd name="T1" fmla="*/ 19050 h 25"/>
                <a:gd name="T2" fmla="*/ 0 w 22"/>
                <a:gd name="T3" fmla="*/ 80010 h 25"/>
                <a:gd name="T4" fmla="*/ 82550 w 22"/>
                <a:gd name="T5" fmla="*/ 1905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5">
                  <a:moveTo>
                    <a:pt x="22" y="5"/>
                  </a:moveTo>
                  <a:cubicBezTo>
                    <a:pt x="22" y="5"/>
                    <a:pt x="4" y="0"/>
                    <a:pt x="0" y="21"/>
                  </a:cubicBezTo>
                  <a:cubicBezTo>
                    <a:pt x="0" y="21"/>
                    <a:pt x="20" y="25"/>
                    <a:pt x="22" y="5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Freeform 78"/>
            <p:cNvSpPr/>
            <p:nvPr/>
          </p:nvSpPr>
          <p:spPr bwMode="auto">
            <a:xfrm>
              <a:off x="6397955" y="3979102"/>
              <a:ext cx="66511" cy="76687"/>
            </a:xfrm>
            <a:custGeom>
              <a:avLst/>
              <a:gdLst>
                <a:gd name="T0" fmla="*/ 82550 w 22"/>
                <a:gd name="T1" fmla="*/ 19050 h 25"/>
                <a:gd name="T2" fmla="*/ 0 w 22"/>
                <a:gd name="T3" fmla="*/ 80010 h 25"/>
                <a:gd name="T4" fmla="*/ 82550 w 22"/>
                <a:gd name="T5" fmla="*/ 1905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25">
                  <a:moveTo>
                    <a:pt x="22" y="5"/>
                  </a:moveTo>
                  <a:cubicBezTo>
                    <a:pt x="22" y="5"/>
                    <a:pt x="4" y="0"/>
                    <a:pt x="0" y="21"/>
                  </a:cubicBezTo>
                  <a:cubicBezTo>
                    <a:pt x="0" y="21"/>
                    <a:pt x="20" y="25"/>
                    <a:pt x="22" y="5"/>
                  </a:cubicBezTo>
                </a:path>
              </a:pathLst>
            </a:custGeom>
            <a:solidFill>
              <a:srgbClr val="FFFFFF"/>
            </a:solidFill>
            <a:ln w="3175"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Freeform 79"/>
            <p:cNvSpPr/>
            <p:nvPr/>
          </p:nvSpPr>
          <p:spPr bwMode="auto">
            <a:xfrm>
              <a:off x="6415862" y="3994439"/>
              <a:ext cx="42209" cy="42178"/>
            </a:xfrm>
            <a:custGeom>
              <a:avLst/>
              <a:gdLst>
                <a:gd name="T0" fmla="*/ 44904 w 14"/>
                <a:gd name="T1" fmla="*/ 18710 h 14"/>
                <a:gd name="T2" fmla="*/ 33678 w 14"/>
                <a:gd name="T3" fmla="*/ 44903 h 14"/>
                <a:gd name="T4" fmla="*/ 3742 w 14"/>
                <a:gd name="T5" fmla="*/ 33677 h 14"/>
                <a:gd name="T6" fmla="*/ 14968 w 14"/>
                <a:gd name="T7" fmla="*/ 3742 h 14"/>
                <a:gd name="T8" fmla="*/ 44904 w 14"/>
                <a:gd name="T9" fmla="*/ 1871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4">
                  <a:moveTo>
                    <a:pt x="12" y="5"/>
                  </a:moveTo>
                  <a:cubicBezTo>
                    <a:pt x="14" y="8"/>
                    <a:pt x="12" y="11"/>
                    <a:pt x="9" y="12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Freeform 80"/>
            <p:cNvSpPr/>
            <p:nvPr/>
          </p:nvSpPr>
          <p:spPr bwMode="auto">
            <a:xfrm>
              <a:off x="6422257" y="3996995"/>
              <a:ext cx="24303" cy="34509"/>
            </a:xfrm>
            <a:custGeom>
              <a:avLst/>
              <a:gdLst>
                <a:gd name="T0" fmla="*/ 7541 w 8"/>
                <a:gd name="T1" fmla="*/ 0 h 11"/>
                <a:gd name="T2" fmla="*/ 26393 w 8"/>
                <a:gd name="T3" fmla="*/ 42862 h 11"/>
                <a:gd name="T4" fmla="*/ 7541 w 8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1">
                  <a:moveTo>
                    <a:pt x="2" y="0"/>
                  </a:moveTo>
                  <a:cubicBezTo>
                    <a:pt x="2" y="0"/>
                    <a:pt x="0" y="6"/>
                    <a:pt x="7" y="11"/>
                  </a:cubicBezTo>
                  <a:cubicBezTo>
                    <a:pt x="7" y="11"/>
                    <a:pt x="8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2" name="图片 4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6145" y="5077084"/>
            <a:ext cx="622849" cy="1009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75535" y="838525"/>
            <a:ext cx="6030715" cy="189540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8851" y="2792628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720" y="1459105"/>
            <a:ext cx="680661" cy="78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1788" y="1466851"/>
            <a:ext cx="8488424" cy="2165349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35393" y="3860800"/>
            <a:ext cx="6521215" cy="83820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851788" y="3759200"/>
            <a:ext cx="848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0" y="0"/>
            <a:ext cx="1587500" cy="1638300"/>
          </a:xfrm>
          <a:custGeom>
            <a:avLst/>
            <a:gdLst>
              <a:gd name="connsiteX0" fmla="*/ 0 w 1587500"/>
              <a:gd name="connsiteY0" fmla="*/ 0 h 1638300"/>
              <a:gd name="connsiteX1" fmla="*/ 1435260 w 1587500"/>
              <a:gd name="connsiteY1" fmla="*/ 0 h 1638300"/>
              <a:gd name="connsiteX2" fmla="*/ 1456444 w 1587500"/>
              <a:gd name="connsiteY2" fmla="*/ 34870 h 1638300"/>
              <a:gd name="connsiteX3" fmla="*/ 1587500 w 1587500"/>
              <a:gd name="connsiteY3" fmla="*/ 552450 h 1638300"/>
              <a:gd name="connsiteX4" fmla="*/ 501650 w 1587500"/>
              <a:gd name="connsiteY4" fmla="*/ 1638300 h 1638300"/>
              <a:gd name="connsiteX5" fmla="*/ 78988 w 1587500"/>
              <a:gd name="connsiteY5" fmla="*/ 1552969 h 1638300"/>
              <a:gd name="connsiteX6" fmla="*/ 0 w 1587500"/>
              <a:gd name="connsiteY6" fmla="*/ 1514918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7500" h="1638300">
                <a:moveTo>
                  <a:pt x="0" y="0"/>
                </a:moveTo>
                <a:lnTo>
                  <a:pt x="1435260" y="0"/>
                </a:lnTo>
                <a:lnTo>
                  <a:pt x="1456444" y="34870"/>
                </a:lnTo>
                <a:cubicBezTo>
                  <a:pt x="1540024" y="188727"/>
                  <a:pt x="1587500" y="365044"/>
                  <a:pt x="1587500" y="552450"/>
                </a:cubicBezTo>
                <a:cubicBezTo>
                  <a:pt x="1587500" y="1152148"/>
                  <a:pt x="1101348" y="1638300"/>
                  <a:pt x="501650" y="1638300"/>
                </a:cubicBezTo>
                <a:cubicBezTo>
                  <a:pt x="351726" y="1638300"/>
                  <a:pt x="208898" y="1607916"/>
                  <a:pt x="78988" y="1552969"/>
                </a:cubicBezTo>
                <a:lnTo>
                  <a:pt x="0" y="15149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FFFFFF"/>
                </a:solidFill>
              </a:rPr>
              <a:t>A</a:t>
            </a:r>
            <a:endParaRPr lang="zh-CN" altLang="en-US"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732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732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62000"/>
            <a:ext cx="10515600" cy="1080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8304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0695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8304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0695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67C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组合 459"/>
          <p:cNvGrpSpPr/>
          <p:nvPr userDrawn="1"/>
        </p:nvGrpSpPr>
        <p:grpSpPr>
          <a:xfrm>
            <a:off x="0" y="1118773"/>
            <a:ext cx="12192000" cy="5751927"/>
            <a:chOff x="0" y="1118773"/>
            <a:chExt cx="12192000" cy="5751927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0" y="5406171"/>
              <a:ext cx="12192000" cy="1464529"/>
            </a:xfrm>
            <a:custGeom>
              <a:avLst/>
              <a:gdLst>
                <a:gd name="connsiteX0" fmla="*/ 12192000 w 12192000"/>
                <a:gd name="connsiteY0" fmla="*/ 0 h 1464529"/>
                <a:gd name="connsiteX1" fmla="*/ 12192000 w 12192000"/>
                <a:gd name="connsiteY1" fmla="*/ 1464529 h 1464529"/>
                <a:gd name="connsiteX2" fmla="*/ 0 w 12192000"/>
                <a:gd name="connsiteY2" fmla="*/ 1464529 h 146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464529">
                  <a:moveTo>
                    <a:pt x="12192000" y="0"/>
                  </a:moveTo>
                  <a:lnTo>
                    <a:pt x="12192000" y="1464529"/>
                  </a:lnTo>
                  <a:lnTo>
                    <a:pt x="0" y="1464529"/>
                  </a:lnTo>
                  <a:close/>
                </a:path>
              </a:pathLst>
            </a:custGeom>
            <a:solidFill>
              <a:srgbClr val="67C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4481474"/>
              <a:ext cx="12192000" cy="2348425"/>
            </a:xfrm>
            <a:custGeom>
              <a:avLst/>
              <a:gdLst>
                <a:gd name="connsiteX0" fmla="*/ 0 w 12192000"/>
                <a:gd name="connsiteY0" fmla="*/ 0 h 1586425"/>
                <a:gd name="connsiteX1" fmla="*/ 12192000 w 12192000"/>
                <a:gd name="connsiteY1" fmla="*/ 0 h 1586425"/>
                <a:gd name="connsiteX2" fmla="*/ 12192000 w 12192000"/>
                <a:gd name="connsiteY2" fmla="*/ 693396 h 1586425"/>
                <a:gd name="connsiteX3" fmla="*/ 328171 w 12192000"/>
                <a:gd name="connsiteY3" fmla="*/ 1570859 h 1586425"/>
                <a:gd name="connsiteX4" fmla="*/ 0 w 12192000"/>
                <a:gd name="connsiteY4" fmla="*/ 1586425 h 1586425"/>
                <a:gd name="connsiteX0-1" fmla="*/ 0 w 12192000"/>
                <a:gd name="connsiteY0-2" fmla="*/ 0 h 1586425"/>
                <a:gd name="connsiteX1-3" fmla="*/ 12192000 w 12192000"/>
                <a:gd name="connsiteY1-4" fmla="*/ 0 h 1586425"/>
                <a:gd name="connsiteX2-5" fmla="*/ 12192000 w 12192000"/>
                <a:gd name="connsiteY2-6" fmla="*/ 693396 h 1586425"/>
                <a:gd name="connsiteX3-7" fmla="*/ 0 w 12192000"/>
                <a:gd name="connsiteY3-8" fmla="*/ 1586425 h 1586425"/>
                <a:gd name="connsiteX4-9" fmla="*/ 0 w 12192000"/>
                <a:gd name="connsiteY4-10" fmla="*/ 0 h 1586425"/>
                <a:gd name="connsiteX0-11" fmla="*/ 0 w 12192000"/>
                <a:gd name="connsiteY0-12" fmla="*/ 0 h 1815025"/>
                <a:gd name="connsiteX1-13" fmla="*/ 12192000 w 12192000"/>
                <a:gd name="connsiteY1-14" fmla="*/ 0 h 1815025"/>
                <a:gd name="connsiteX2-15" fmla="*/ 12192000 w 12192000"/>
                <a:gd name="connsiteY2-16" fmla="*/ 693396 h 1815025"/>
                <a:gd name="connsiteX3-17" fmla="*/ 0 w 12192000"/>
                <a:gd name="connsiteY3-18" fmla="*/ 1815025 h 1815025"/>
                <a:gd name="connsiteX4-19" fmla="*/ 0 w 12192000"/>
                <a:gd name="connsiteY4-20" fmla="*/ 0 h 1815025"/>
                <a:gd name="connsiteX0-21" fmla="*/ 0 w 12192000"/>
                <a:gd name="connsiteY0-22" fmla="*/ 0 h 2030925"/>
                <a:gd name="connsiteX1-23" fmla="*/ 12192000 w 12192000"/>
                <a:gd name="connsiteY1-24" fmla="*/ 0 h 2030925"/>
                <a:gd name="connsiteX2-25" fmla="*/ 12192000 w 12192000"/>
                <a:gd name="connsiteY2-26" fmla="*/ 693396 h 2030925"/>
                <a:gd name="connsiteX3-27" fmla="*/ 0 w 12192000"/>
                <a:gd name="connsiteY3-28" fmla="*/ 2030925 h 2030925"/>
                <a:gd name="connsiteX4-29" fmla="*/ 0 w 12192000"/>
                <a:gd name="connsiteY4-30" fmla="*/ 0 h 2030925"/>
                <a:gd name="connsiteX0-31" fmla="*/ 0 w 12192000"/>
                <a:gd name="connsiteY0-32" fmla="*/ 190500 h 2221425"/>
                <a:gd name="connsiteX1-33" fmla="*/ 12192000 w 12192000"/>
                <a:gd name="connsiteY1-34" fmla="*/ 0 h 2221425"/>
                <a:gd name="connsiteX2-35" fmla="*/ 12192000 w 12192000"/>
                <a:gd name="connsiteY2-36" fmla="*/ 883896 h 2221425"/>
                <a:gd name="connsiteX3-37" fmla="*/ 0 w 12192000"/>
                <a:gd name="connsiteY3-38" fmla="*/ 2221425 h 2221425"/>
                <a:gd name="connsiteX4-39" fmla="*/ 0 w 12192000"/>
                <a:gd name="connsiteY4-40" fmla="*/ 190500 h 2221425"/>
                <a:gd name="connsiteX0-41" fmla="*/ 0 w 12192000"/>
                <a:gd name="connsiteY0-42" fmla="*/ 190500 h 2348425"/>
                <a:gd name="connsiteX1-43" fmla="*/ 12192000 w 12192000"/>
                <a:gd name="connsiteY1-44" fmla="*/ 0 h 2348425"/>
                <a:gd name="connsiteX2-45" fmla="*/ 12192000 w 12192000"/>
                <a:gd name="connsiteY2-46" fmla="*/ 883896 h 2348425"/>
                <a:gd name="connsiteX3-47" fmla="*/ 0 w 12192000"/>
                <a:gd name="connsiteY3-48" fmla="*/ 2348425 h 2348425"/>
                <a:gd name="connsiteX4-49" fmla="*/ 0 w 12192000"/>
                <a:gd name="connsiteY4-50" fmla="*/ 190500 h 234842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12192000" h="2348425">
                  <a:moveTo>
                    <a:pt x="0" y="190500"/>
                  </a:moveTo>
                  <a:lnTo>
                    <a:pt x="12192000" y="0"/>
                  </a:lnTo>
                  <a:lnTo>
                    <a:pt x="12192000" y="883896"/>
                  </a:lnTo>
                  <a:lnTo>
                    <a:pt x="0" y="2348425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/>
            <p:nvPr userDrawn="1"/>
          </p:nvSpPr>
          <p:spPr bwMode="auto">
            <a:xfrm>
              <a:off x="922419" y="5464537"/>
              <a:ext cx="209434" cy="52359"/>
            </a:xfrm>
            <a:custGeom>
              <a:avLst/>
              <a:gdLst>
                <a:gd name="T0" fmla="*/ 16 w 115"/>
                <a:gd name="T1" fmla="*/ 9 h 28"/>
                <a:gd name="T2" fmla="*/ 16 w 115"/>
                <a:gd name="T3" fmla="*/ 0 h 28"/>
                <a:gd name="T4" fmla="*/ 0 w 115"/>
                <a:gd name="T5" fmla="*/ 11 h 28"/>
                <a:gd name="T6" fmla="*/ 57 w 115"/>
                <a:gd name="T7" fmla="*/ 28 h 28"/>
                <a:gd name="T8" fmla="*/ 115 w 115"/>
                <a:gd name="T9" fmla="*/ 11 h 28"/>
                <a:gd name="T10" fmla="*/ 100 w 115"/>
                <a:gd name="T11" fmla="*/ 0 h 28"/>
                <a:gd name="T12" fmla="*/ 100 w 115"/>
                <a:gd name="T13" fmla="*/ 9 h 28"/>
                <a:gd name="T14" fmla="*/ 16 w 115"/>
                <a:gd name="T15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8">
                  <a:moveTo>
                    <a:pt x="16" y="9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6" y="3"/>
                    <a:pt x="0" y="7"/>
                    <a:pt x="0" y="11"/>
                  </a:cubicBezTo>
                  <a:cubicBezTo>
                    <a:pt x="0" y="20"/>
                    <a:pt x="26" y="28"/>
                    <a:pt x="57" y="28"/>
                  </a:cubicBezTo>
                  <a:cubicBezTo>
                    <a:pt x="89" y="28"/>
                    <a:pt x="115" y="20"/>
                    <a:pt x="115" y="11"/>
                  </a:cubicBezTo>
                  <a:cubicBezTo>
                    <a:pt x="115" y="7"/>
                    <a:pt x="109" y="3"/>
                    <a:pt x="100" y="0"/>
                  </a:cubicBezTo>
                  <a:cubicBezTo>
                    <a:pt x="100" y="9"/>
                    <a:pt x="100" y="9"/>
                    <a:pt x="100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"/>
            <p:cNvSpPr/>
            <p:nvPr userDrawn="1"/>
          </p:nvSpPr>
          <p:spPr bwMode="auto">
            <a:xfrm>
              <a:off x="1110909" y="5024725"/>
              <a:ext cx="219906" cy="52359"/>
            </a:xfrm>
            <a:custGeom>
              <a:avLst/>
              <a:gdLst>
                <a:gd name="T0" fmla="*/ 16 w 115"/>
                <a:gd name="T1" fmla="*/ 13 h 28"/>
                <a:gd name="T2" fmla="*/ 16 w 115"/>
                <a:gd name="T3" fmla="*/ 0 h 28"/>
                <a:gd name="T4" fmla="*/ 0 w 115"/>
                <a:gd name="T5" fmla="*/ 11 h 28"/>
                <a:gd name="T6" fmla="*/ 57 w 115"/>
                <a:gd name="T7" fmla="*/ 28 h 28"/>
                <a:gd name="T8" fmla="*/ 115 w 115"/>
                <a:gd name="T9" fmla="*/ 11 h 28"/>
                <a:gd name="T10" fmla="*/ 100 w 115"/>
                <a:gd name="T11" fmla="*/ 0 h 28"/>
                <a:gd name="T12" fmla="*/ 100 w 115"/>
                <a:gd name="T13" fmla="*/ 13 h 28"/>
                <a:gd name="T14" fmla="*/ 16 w 115"/>
                <a:gd name="T1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8">
                  <a:moveTo>
                    <a:pt x="16" y="1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6" y="3"/>
                    <a:pt x="0" y="7"/>
                    <a:pt x="0" y="11"/>
                  </a:cubicBezTo>
                  <a:cubicBezTo>
                    <a:pt x="0" y="20"/>
                    <a:pt x="26" y="28"/>
                    <a:pt x="57" y="28"/>
                  </a:cubicBezTo>
                  <a:cubicBezTo>
                    <a:pt x="89" y="28"/>
                    <a:pt x="115" y="20"/>
                    <a:pt x="115" y="11"/>
                  </a:cubicBezTo>
                  <a:cubicBezTo>
                    <a:pt x="115" y="7"/>
                    <a:pt x="109" y="3"/>
                    <a:pt x="100" y="0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16" y="1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 userDrawn="1"/>
          </p:nvSpPr>
          <p:spPr bwMode="auto">
            <a:xfrm>
              <a:off x="4859779" y="5454066"/>
              <a:ext cx="209434" cy="62830"/>
            </a:xfrm>
            <a:custGeom>
              <a:avLst/>
              <a:gdLst>
                <a:gd name="T0" fmla="*/ 20 w 115"/>
                <a:gd name="T1" fmla="*/ 11 h 30"/>
                <a:gd name="T2" fmla="*/ 20 w 115"/>
                <a:gd name="T3" fmla="*/ 0 h 30"/>
                <a:gd name="T4" fmla="*/ 0 w 115"/>
                <a:gd name="T5" fmla="*/ 13 h 30"/>
                <a:gd name="T6" fmla="*/ 57 w 115"/>
                <a:gd name="T7" fmla="*/ 30 h 30"/>
                <a:gd name="T8" fmla="*/ 115 w 115"/>
                <a:gd name="T9" fmla="*/ 13 h 30"/>
                <a:gd name="T10" fmla="*/ 104 w 115"/>
                <a:gd name="T11" fmla="*/ 3 h 30"/>
                <a:gd name="T12" fmla="*/ 104 w 115"/>
                <a:gd name="T13" fmla="*/ 11 h 30"/>
                <a:gd name="T14" fmla="*/ 20 w 115"/>
                <a:gd name="T15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30">
                  <a:moveTo>
                    <a:pt x="20" y="1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0" y="8"/>
                    <a:pt x="0" y="13"/>
                  </a:cubicBezTo>
                  <a:cubicBezTo>
                    <a:pt x="0" y="22"/>
                    <a:pt x="26" y="30"/>
                    <a:pt x="57" y="30"/>
                  </a:cubicBezTo>
                  <a:cubicBezTo>
                    <a:pt x="89" y="30"/>
                    <a:pt x="115" y="22"/>
                    <a:pt x="115" y="13"/>
                  </a:cubicBezTo>
                  <a:cubicBezTo>
                    <a:pt x="115" y="9"/>
                    <a:pt x="111" y="6"/>
                    <a:pt x="104" y="3"/>
                  </a:cubicBezTo>
                  <a:cubicBezTo>
                    <a:pt x="104" y="11"/>
                    <a:pt x="104" y="11"/>
                    <a:pt x="104" y="11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2"/>
            <p:cNvSpPr/>
            <p:nvPr userDrawn="1"/>
          </p:nvSpPr>
          <p:spPr bwMode="auto">
            <a:xfrm>
              <a:off x="4681760" y="5024725"/>
              <a:ext cx="209434" cy="52359"/>
            </a:xfrm>
            <a:custGeom>
              <a:avLst/>
              <a:gdLst>
                <a:gd name="T0" fmla="*/ 16 w 115"/>
                <a:gd name="T1" fmla="*/ 13 h 28"/>
                <a:gd name="T2" fmla="*/ 16 w 115"/>
                <a:gd name="T3" fmla="*/ 0 h 28"/>
                <a:gd name="T4" fmla="*/ 0 w 115"/>
                <a:gd name="T5" fmla="*/ 11 h 28"/>
                <a:gd name="T6" fmla="*/ 57 w 115"/>
                <a:gd name="T7" fmla="*/ 28 h 28"/>
                <a:gd name="T8" fmla="*/ 115 w 115"/>
                <a:gd name="T9" fmla="*/ 11 h 28"/>
                <a:gd name="T10" fmla="*/ 100 w 115"/>
                <a:gd name="T11" fmla="*/ 0 h 28"/>
                <a:gd name="T12" fmla="*/ 100 w 115"/>
                <a:gd name="T13" fmla="*/ 13 h 28"/>
                <a:gd name="T14" fmla="*/ 16 w 115"/>
                <a:gd name="T15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8">
                  <a:moveTo>
                    <a:pt x="16" y="1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6" y="3"/>
                    <a:pt x="0" y="7"/>
                    <a:pt x="0" y="11"/>
                  </a:cubicBezTo>
                  <a:cubicBezTo>
                    <a:pt x="0" y="20"/>
                    <a:pt x="26" y="28"/>
                    <a:pt x="57" y="28"/>
                  </a:cubicBezTo>
                  <a:cubicBezTo>
                    <a:pt x="89" y="28"/>
                    <a:pt x="115" y="20"/>
                    <a:pt x="115" y="11"/>
                  </a:cubicBezTo>
                  <a:cubicBezTo>
                    <a:pt x="115" y="7"/>
                    <a:pt x="109" y="3"/>
                    <a:pt x="100" y="0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16" y="1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3"/>
            <p:cNvSpPr/>
            <p:nvPr userDrawn="1"/>
          </p:nvSpPr>
          <p:spPr bwMode="auto">
            <a:xfrm>
              <a:off x="953834" y="3988026"/>
              <a:ext cx="157076" cy="1486983"/>
            </a:xfrm>
            <a:custGeom>
              <a:avLst/>
              <a:gdLst>
                <a:gd name="T0" fmla="*/ 0 w 15"/>
                <a:gd name="T1" fmla="*/ 141 h 142"/>
                <a:gd name="T2" fmla="*/ 0 w 15"/>
                <a:gd name="T3" fmla="*/ 142 h 142"/>
                <a:gd name="T4" fmla="*/ 15 w 15"/>
                <a:gd name="T5" fmla="*/ 142 h 142"/>
                <a:gd name="T6" fmla="*/ 15 w 15"/>
                <a:gd name="T7" fmla="*/ 141 h 142"/>
                <a:gd name="T8" fmla="*/ 15 w 15"/>
                <a:gd name="T9" fmla="*/ 0 h 142"/>
                <a:gd name="T10" fmla="*/ 0 w 15"/>
                <a:gd name="T11" fmla="*/ 0 h 142"/>
                <a:gd name="T12" fmla="*/ 0 w 15"/>
                <a:gd name="T13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2">
                  <a:moveTo>
                    <a:pt x="0" y="141"/>
                  </a:moveTo>
                  <a:lnTo>
                    <a:pt x="0" y="142"/>
                  </a:lnTo>
                  <a:lnTo>
                    <a:pt x="15" y="142"/>
                  </a:lnTo>
                  <a:lnTo>
                    <a:pt x="15" y="14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4"/>
            <p:cNvSpPr/>
            <p:nvPr userDrawn="1"/>
          </p:nvSpPr>
          <p:spPr bwMode="auto">
            <a:xfrm>
              <a:off x="1142324" y="3988026"/>
              <a:ext cx="157076" cy="1068115"/>
            </a:xfrm>
            <a:custGeom>
              <a:avLst/>
              <a:gdLst>
                <a:gd name="T0" fmla="*/ 0 w 15"/>
                <a:gd name="T1" fmla="*/ 99 h 102"/>
                <a:gd name="T2" fmla="*/ 0 w 15"/>
                <a:gd name="T3" fmla="*/ 102 h 102"/>
                <a:gd name="T4" fmla="*/ 15 w 15"/>
                <a:gd name="T5" fmla="*/ 102 h 102"/>
                <a:gd name="T6" fmla="*/ 15 w 15"/>
                <a:gd name="T7" fmla="*/ 99 h 102"/>
                <a:gd name="T8" fmla="*/ 15 w 15"/>
                <a:gd name="T9" fmla="*/ 0 h 102"/>
                <a:gd name="T10" fmla="*/ 0 w 15"/>
                <a:gd name="T11" fmla="*/ 0 h 102"/>
                <a:gd name="T12" fmla="*/ 0 w 15"/>
                <a:gd name="T13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02">
                  <a:moveTo>
                    <a:pt x="0" y="99"/>
                  </a:moveTo>
                  <a:lnTo>
                    <a:pt x="0" y="102"/>
                  </a:lnTo>
                  <a:lnTo>
                    <a:pt x="15" y="102"/>
                  </a:lnTo>
                  <a:lnTo>
                    <a:pt x="15" y="9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5"/>
            <p:cNvSpPr/>
            <p:nvPr userDrawn="1"/>
          </p:nvSpPr>
          <p:spPr bwMode="auto">
            <a:xfrm>
              <a:off x="4901666" y="3988026"/>
              <a:ext cx="157076" cy="1486983"/>
            </a:xfrm>
            <a:custGeom>
              <a:avLst/>
              <a:gdLst>
                <a:gd name="T0" fmla="*/ 0 w 15"/>
                <a:gd name="T1" fmla="*/ 0 h 142"/>
                <a:gd name="T2" fmla="*/ 0 w 15"/>
                <a:gd name="T3" fmla="*/ 140 h 142"/>
                <a:gd name="T4" fmla="*/ 0 w 15"/>
                <a:gd name="T5" fmla="*/ 142 h 142"/>
                <a:gd name="T6" fmla="*/ 15 w 15"/>
                <a:gd name="T7" fmla="*/ 142 h 142"/>
                <a:gd name="T8" fmla="*/ 15 w 15"/>
                <a:gd name="T9" fmla="*/ 141 h 142"/>
                <a:gd name="T10" fmla="*/ 15 w 15"/>
                <a:gd name="T11" fmla="*/ 0 h 142"/>
                <a:gd name="T12" fmla="*/ 0 w 1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2">
                  <a:moveTo>
                    <a:pt x="0" y="0"/>
                  </a:moveTo>
                  <a:lnTo>
                    <a:pt x="0" y="140"/>
                  </a:lnTo>
                  <a:lnTo>
                    <a:pt x="0" y="142"/>
                  </a:lnTo>
                  <a:lnTo>
                    <a:pt x="15" y="142"/>
                  </a:lnTo>
                  <a:lnTo>
                    <a:pt x="15" y="141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6"/>
            <p:cNvSpPr/>
            <p:nvPr userDrawn="1"/>
          </p:nvSpPr>
          <p:spPr bwMode="auto">
            <a:xfrm>
              <a:off x="4702703" y="3988026"/>
              <a:ext cx="157076" cy="1068115"/>
            </a:xfrm>
            <a:custGeom>
              <a:avLst/>
              <a:gdLst>
                <a:gd name="T0" fmla="*/ 0 w 15"/>
                <a:gd name="T1" fmla="*/ 99 h 102"/>
                <a:gd name="T2" fmla="*/ 0 w 15"/>
                <a:gd name="T3" fmla="*/ 102 h 102"/>
                <a:gd name="T4" fmla="*/ 15 w 15"/>
                <a:gd name="T5" fmla="*/ 102 h 102"/>
                <a:gd name="T6" fmla="*/ 15 w 15"/>
                <a:gd name="T7" fmla="*/ 99 h 102"/>
                <a:gd name="T8" fmla="*/ 15 w 15"/>
                <a:gd name="T9" fmla="*/ 0 h 102"/>
                <a:gd name="T10" fmla="*/ 0 w 15"/>
                <a:gd name="T11" fmla="*/ 0 h 102"/>
                <a:gd name="T12" fmla="*/ 0 w 15"/>
                <a:gd name="T13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02">
                  <a:moveTo>
                    <a:pt x="0" y="99"/>
                  </a:moveTo>
                  <a:lnTo>
                    <a:pt x="0" y="102"/>
                  </a:lnTo>
                  <a:lnTo>
                    <a:pt x="15" y="102"/>
                  </a:lnTo>
                  <a:lnTo>
                    <a:pt x="15" y="9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7"/>
            <p:cNvSpPr/>
            <p:nvPr userDrawn="1"/>
          </p:nvSpPr>
          <p:spPr bwMode="auto">
            <a:xfrm>
              <a:off x="870060" y="3066515"/>
              <a:ext cx="4272455" cy="774907"/>
            </a:xfrm>
            <a:custGeom>
              <a:avLst/>
              <a:gdLst>
                <a:gd name="T0" fmla="*/ 408 w 408"/>
                <a:gd name="T1" fmla="*/ 74 h 74"/>
                <a:gd name="T2" fmla="*/ 387 w 408"/>
                <a:gd name="T3" fmla="*/ 0 h 74"/>
                <a:gd name="T4" fmla="*/ 21 w 408"/>
                <a:gd name="T5" fmla="*/ 0 h 74"/>
                <a:gd name="T6" fmla="*/ 0 w 408"/>
                <a:gd name="T7" fmla="*/ 74 h 74"/>
                <a:gd name="T8" fmla="*/ 408 w 40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74">
                  <a:moveTo>
                    <a:pt x="408" y="74"/>
                  </a:moveTo>
                  <a:lnTo>
                    <a:pt x="387" y="0"/>
                  </a:lnTo>
                  <a:lnTo>
                    <a:pt x="21" y="0"/>
                  </a:lnTo>
                  <a:lnTo>
                    <a:pt x="0" y="74"/>
                  </a:lnTo>
                  <a:lnTo>
                    <a:pt x="408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8"/>
            <p:cNvSpPr/>
            <p:nvPr userDrawn="1"/>
          </p:nvSpPr>
          <p:spPr bwMode="auto">
            <a:xfrm>
              <a:off x="870060" y="3066515"/>
              <a:ext cx="4272455" cy="774907"/>
            </a:xfrm>
            <a:custGeom>
              <a:avLst/>
              <a:gdLst>
                <a:gd name="T0" fmla="*/ 408 w 408"/>
                <a:gd name="T1" fmla="*/ 74 h 74"/>
                <a:gd name="T2" fmla="*/ 387 w 408"/>
                <a:gd name="T3" fmla="*/ 0 h 74"/>
                <a:gd name="T4" fmla="*/ 21 w 408"/>
                <a:gd name="T5" fmla="*/ 0 h 74"/>
                <a:gd name="T6" fmla="*/ 0 w 408"/>
                <a:gd name="T7" fmla="*/ 74 h 74"/>
                <a:gd name="T8" fmla="*/ 408 w 40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74">
                  <a:moveTo>
                    <a:pt x="408" y="74"/>
                  </a:moveTo>
                  <a:lnTo>
                    <a:pt x="387" y="0"/>
                  </a:lnTo>
                  <a:lnTo>
                    <a:pt x="21" y="0"/>
                  </a:lnTo>
                  <a:lnTo>
                    <a:pt x="0" y="74"/>
                  </a:lnTo>
                  <a:lnTo>
                    <a:pt x="40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9"/>
            <p:cNvSpPr/>
            <p:nvPr userDrawn="1"/>
          </p:nvSpPr>
          <p:spPr bwMode="auto">
            <a:xfrm>
              <a:off x="870060" y="3841422"/>
              <a:ext cx="4272455" cy="146604"/>
            </a:xfrm>
            <a:custGeom>
              <a:avLst/>
              <a:gdLst>
                <a:gd name="T0" fmla="*/ 408 w 408"/>
                <a:gd name="T1" fmla="*/ 14 h 14"/>
                <a:gd name="T2" fmla="*/ 408 w 408"/>
                <a:gd name="T3" fmla="*/ 0 h 14"/>
                <a:gd name="T4" fmla="*/ 0 w 408"/>
                <a:gd name="T5" fmla="*/ 0 h 14"/>
                <a:gd name="T6" fmla="*/ 0 w 408"/>
                <a:gd name="T7" fmla="*/ 14 h 14"/>
                <a:gd name="T8" fmla="*/ 8 w 408"/>
                <a:gd name="T9" fmla="*/ 14 h 14"/>
                <a:gd name="T10" fmla="*/ 23 w 408"/>
                <a:gd name="T11" fmla="*/ 14 h 14"/>
                <a:gd name="T12" fmla="*/ 26 w 408"/>
                <a:gd name="T13" fmla="*/ 14 h 14"/>
                <a:gd name="T14" fmla="*/ 41 w 408"/>
                <a:gd name="T15" fmla="*/ 14 h 14"/>
                <a:gd name="T16" fmla="*/ 366 w 408"/>
                <a:gd name="T17" fmla="*/ 14 h 14"/>
                <a:gd name="T18" fmla="*/ 381 w 408"/>
                <a:gd name="T19" fmla="*/ 14 h 14"/>
                <a:gd name="T20" fmla="*/ 385 w 408"/>
                <a:gd name="T21" fmla="*/ 14 h 14"/>
                <a:gd name="T22" fmla="*/ 400 w 408"/>
                <a:gd name="T23" fmla="*/ 14 h 14"/>
                <a:gd name="T24" fmla="*/ 408 w 408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14">
                  <a:moveTo>
                    <a:pt x="408" y="14"/>
                  </a:moveTo>
                  <a:lnTo>
                    <a:pt x="408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8" y="14"/>
                  </a:lnTo>
                  <a:lnTo>
                    <a:pt x="23" y="14"/>
                  </a:lnTo>
                  <a:lnTo>
                    <a:pt x="26" y="14"/>
                  </a:lnTo>
                  <a:lnTo>
                    <a:pt x="41" y="14"/>
                  </a:lnTo>
                  <a:lnTo>
                    <a:pt x="366" y="14"/>
                  </a:lnTo>
                  <a:lnTo>
                    <a:pt x="381" y="14"/>
                  </a:lnTo>
                  <a:lnTo>
                    <a:pt x="385" y="14"/>
                  </a:lnTo>
                  <a:lnTo>
                    <a:pt x="400" y="14"/>
                  </a:lnTo>
                  <a:lnTo>
                    <a:pt x="408" y="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0"/>
            <p:cNvSpPr/>
            <p:nvPr userDrawn="1"/>
          </p:nvSpPr>
          <p:spPr bwMode="auto">
            <a:xfrm>
              <a:off x="870060" y="3841422"/>
              <a:ext cx="4272455" cy="146604"/>
            </a:xfrm>
            <a:custGeom>
              <a:avLst/>
              <a:gdLst>
                <a:gd name="T0" fmla="*/ 408 w 408"/>
                <a:gd name="T1" fmla="*/ 14 h 14"/>
                <a:gd name="T2" fmla="*/ 408 w 408"/>
                <a:gd name="T3" fmla="*/ 0 h 14"/>
                <a:gd name="T4" fmla="*/ 0 w 408"/>
                <a:gd name="T5" fmla="*/ 0 h 14"/>
                <a:gd name="T6" fmla="*/ 0 w 408"/>
                <a:gd name="T7" fmla="*/ 14 h 14"/>
                <a:gd name="T8" fmla="*/ 8 w 408"/>
                <a:gd name="T9" fmla="*/ 14 h 14"/>
                <a:gd name="T10" fmla="*/ 23 w 408"/>
                <a:gd name="T11" fmla="*/ 14 h 14"/>
                <a:gd name="T12" fmla="*/ 26 w 408"/>
                <a:gd name="T13" fmla="*/ 14 h 14"/>
                <a:gd name="T14" fmla="*/ 41 w 408"/>
                <a:gd name="T15" fmla="*/ 14 h 14"/>
                <a:gd name="T16" fmla="*/ 366 w 408"/>
                <a:gd name="T17" fmla="*/ 14 h 14"/>
                <a:gd name="T18" fmla="*/ 381 w 408"/>
                <a:gd name="T19" fmla="*/ 14 h 14"/>
                <a:gd name="T20" fmla="*/ 385 w 408"/>
                <a:gd name="T21" fmla="*/ 14 h 14"/>
                <a:gd name="T22" fmla="*/ 400 w 408"/>
                <a:gd name="T23" fmla="*/ 14 h 14"/>
                <a:gd name="T24" fmla="*/ 408 w 408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14">
                  <a:moveTo>
                    <a:pt x="408" y="14"/>
                  </a:moveTo>
                  <a:lnTo>
                    <a:pt x="408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8" y="14"/>
                  </a:lnTo>
                  <a:lnTo>
                    <a:pt x="23" y="14"/>
                  </a:lnTo>
                  <a:lnTo>
                    <a:pt x="26" y="14"/>
                  </a:lnTo>
                  <a:lnTo>
                    <a:pt x="41" y="14"/>
                  </a:lnTo>
                  <a:lnTo>
                    <a:pt x="366" y="14"/>
                  </a:lnTo>
                  <a:lnTo>
                    <a:pt x="381" y="14"/>
                  </a:lnTo>
                  <a:lnTo>
                    <a:pt x="385" y="14"/>
                  </a:lnTo>
                  <a:lnTo>
                    <a:pt x="400" y="14"/>
                  </a:lnTo>
                  <a:lnTo>
                    <a:pt x="408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31"/>
            <p:cNvSpPr>
              <a:spLocks noChangeArrowheads="1"/>
            </p:cNvSpPr>
            <p:nvPr userDrawn="1"/>
          </p:nvSpPr>
          <p:spPr bwMode="auto">
            <a:xfrm>
              <a:off x="2786382" y="2951326"/>
              <a:ext cx="450283" cy="240849"/>
            </a:xfrm>
            <a:prstGeom prst="rect">
              <a:avLst/>
            </a:prstGeom>
            <a:solidFill>
              <a:srgbClr val="949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2"/>
            <p:cNvSpPr/>
            <p:nvPr userDrawn="1"/>
          </p:nvSpPr>
          <p:spPr bwMode="auto">
            <a:xfrm>
              <a:off x="2001004" y="1527173"/>
              <a:ext cx="2010567" cy="1172832"/>
            </a:xfrm>
            <a:custGeom>
              <a:avLst/>
              <a:gdLst>
                <a:gd name="T0" fmla="*/ 0 w 1092"/>
                <a:gd name="T1" fmla="*/ 636 h 636"/>
                <a:gd name="T2" fmla="*/ 1092 w 1092"/>
                <a:gd name="T3" fmla="*/ 636 h 636"/>
                <a:gd name="T4" fmla="*/ 1092 w 1092"/>
                <a:gd name="T5" fmla="*/ 8 h 636"/>
                <a:gd name="T6" fmla="*/ 1081 w 1092"/>
                <a:gd name="T7" fmla="*/ 0 h 636"/>
                <a:gd name="T8" fmla="*/ 20 w 1092"/>
                <a:gd name="T9" fmla="*/ 0 h 636"/>
                <a:gd name="T10" fmla="*/ 2 w 1092"/>
                <a:gd name="T11" fmla="*/ 11 h 636"/>
                <a:gd name="T12" fmla="*/ 0 w 1092"/>
                <a:gd name="T13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636">
                  <a:moveTo>
                    <a:pt x="0" y="636"/>
                  </a:moveTo>
                  <a:cubicBezTo>
                    <a:pt x="1092" y="636"/>
                    <a:pt x="1092" y="636"/>
                    <a:pt x="1092" y="636"/>
                  </a:cubicBezTo>
                  <a:cubicBezTo>
                    <a:pt x="1092" y="8"/>
                    <a:pt x="1092" y="8"/>
                    <a:pt x="1092" y="8"/>
                  </a:cubicBezTo>
                  <a:cubicBezTo>
                    <a:pt x="1092" y="0"/>
                    <a:pt x="1089" y="0"/>
                    <a:pt x="108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2" y="3"/>
                    <a:pt x="2" y="11"/>
                  </a:cubicBezTo>
                  <a:cubicBezTo>
                    <a:pt x="0" y="636"/>
                    <a:pt x="0" y="636"/>
                    <a:pt x="0" y="636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3"/>
            <p:cNvSpPr/>
            <p:nvPr userDrawn="1"/>
          </p:nvSpPr>
          <p:spPr bwMode="auto">
            <a:xfrm>
              <a:off x="2001004" y="2700005"/>
              <a:ext cx="2010567" cy="251321"/>
            </a:xfrm>
            <a:custGeom>
              <a:avLst/>
              <a:gdLst>
                <a:gd name="T0" fmla="*/ 1096 w 1096"/>
                <a:gd name="T1" fmla="*/ 0 h 136"/>
                <a:gd name="T2" fmla="*/ 0 w 1096"/>
                <a:gd name="T3" fmla="*/ 0 h 136"/>
                <a:gd name="T4" fmla="*/ 0 w 1096"/>
                <a:gd name="T5" fmla="*/ 124 h 136"/>
                <a:gd name="T6" fmla="*/ 9 w 1096"/>
                <a:gd name="T7" fmla="*/ 134 h 136"/>
                <a:gd name="T8" fmla="*/ 22 w 1096"/>
                <a:gd name="T9" fmla="*/ 136 h 136"/>
                <a:gd name="T10" fmla="*/ 435 w 1096"/>
                <a:gd name="T11" fmla="*/ 136 h 136"/>
                <a:gd name="T12" fmla="*/ 670 w 1096"/>
                <a:gd name="T13" fmla="*/ 136 h 136"/>
                <a:gd name="T14" fmla="*/ 1084 w 1096"/>
                <a:gd name="T15" fmla="*/ 136 h 136"/>
                <a:gd name="T16" fmla="*/ 1092 w 1096"/>
                <a:gd name="T17" fmla="*/ 124 h 136"/>
                <a:gd name="T18" fmla="*/ 1092 w 1096"/>
                <a:gd name="T19" fmla="*/ 0 h 136"/>
                <a:gd name="T20" fmla="*/ 1096 w 1096"/>
                <a:gd name="T2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6" h="136">
                  <a:moveTo>
                    <a:pt x="10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6" y="131"/>
                    <a:pt x="9" y="134"/>
                  </a:cubicBezTo>
                  <a:cubicBezTo>
                    <a:pt x="12" y="136"/>
                    <a:pt x="19" y="136"/>
                    <a:pt x="22" y="136"/>
                  </a:cubicBezTo>
                  <a:cubicBezTo>
                    <a:pt x="435" y="136"/>
                    <a:pt x="435" y="136"/>
                    <a:pt x="435" y="136"/>
                  </a:cubicBezTo>
                  <a:cubicBezTo>
                    <a:pt x="670" y="136"/>
                    <a:pt x="670" y="136"/>
                    <a:pt x="670" y="136"/>
                  </a:cubicBezTo>
                  <a:cubicBezTo>
                    <a:pt x="1084" y="136"/>
                    <a:pt x="1084" y="136"/>
                    <a:pt x="1084" y="136"/>
                  </a:cubicBezTo>
                  <a:cubicBezTo>
                    <a:pt x="1092" y="136"/>
                    <a:pt x="1092" y="132"/>
                    <a:pt x="1092" y="124"/>
                  </a:cubicBezTo>
                  <a:cubicBezTo>
                    <a:pt x="1092" y="0"/>
                    <a:pt x="1092" y="0"/>
                    <a:pt x="1092" y="0"/>
                  </a:cubicBezTo>
                  <a:cubicBezTo>
                    <a:pt x="1096" y="0"/>
                    <a:pt x="1096" y="0"/>
                    <a:pt x="10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4"/>
            <p:cNvSpPr/>
            <p:nvPr userDrawn="1"/>
          </p:nvSpPr>
          <p:spPr bwMode="auto">
            <a:xfrm>
              <a:off x="2974872" y="2741892"/>
              <a:ext cx="83774" cy="167547"/>
            </a:xfrm>
            <a:custGeom>
              <a:avLst/>
              <a:gdLst>
                <a:gd name="T0" fmla="*/ 38 w 44"/>
                <a:gd name="T1" fmla="*/ 61 h 95"/>
                <a:gd name="T2" fmla="*/ 32 w 44"/>
                <a:gd name="T3" fmla="*/ 50 h 95"/>
                <a:gd name="T4" fmla="*/ 29 w 44"/>
                <a:gd name="T5" fmla="*/ 35 h 95"/>
                <a:gd name="T6" fmla="*/ 22 w 44"/>
                <a:gd name="T7" fmla="*/ 28 h 95"/>
                <a:gd name="T8" fmla="*/ 20 w 44"/>
                <a:gd name="T9" fmla="*/ 21 h 95"/>
                <a:gd name="T10" fmla="*/ 28 w 44"/>
                <a:gd name="T11" fmla="*/ 21 h 95"/>
                <a:gd name="T12" fmla="*/ 34 w 44"/>
                <a:gd name="T13" fmla="*/ 15 h 95"/>
                <a:gd name="T14" fmla="*/ 34 w 44"/>
                <a:gd name="T15" fmla="*/ 9 h 95"/>
                <a:gd name="T16" fmla="*/ 33 w 44"/>
                <a:gd name="T17" fmla="*/ 9 h 95"/>
                <a:gd name="T18" fmla="*/ 23 w 44"/>
                <a:gd name="T19" fmla="*/ 13 h 95"/>
                <a:gd name="T20" fmla="*/ 20 w 44"/>
                <a:gd name="T21" fmla="*/ 17 h 95"/>
                <a:gd name="T22" fmla="*/ 21 w 44"/>
                <a:gd name="T23" fmla="*/ 1 h 95"/>
                <a:gd name="T24" fmla="*/ 19 w 44"/>
                <a:gd name="T25" fmla="*/ 1 h 95"/>
                <a:gd name="T26" fmla="*/ 18 w 44"/>
                <a:gd name="T27" fmla="*/ 28 h 95"/>
                <a:gd name="T28" fmla="*/ 17 w 44"/>
                <a:gd name="T29" fmla="*/ 29 h 95"/>
                <a:gd name="T30" fmla="*/ 15 w 44"/>
                <a:gd name="T31" fmla="*/ 30 h 95"/>
                <a:gd name="T32" fmla="*/ 11 w 44"/>
                <a:gd name="T33" fmla="*/ 34 h 95"/>
                <a:gd name="T34" fmla="*/ 4 w 44"/>
                <a:gd name="T35" fmla="*/ 68 h 95"/>
                <a:gd name="T36" fmla="*/ 23 w 44"/>
                <a:gd name="T37" fmla="*/ 94 h 95"/>
                <a:gd name="T38" fmla="*/ 38 w 44"/>
                <a:gd name="T39" fmla="*/ 6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95">
                  <a:moveTo>
                    <a:pt x="38" y="61"/>
                  </a:moveTo>
                  <a:cubicBezTo>
                    <a:pt x="37" y="58"/>
                    <a:pt x="34" y="54"/>
                    <a:pt x="32" y="50"/>
                  </a:cubicBezTo>
                  <a:cubicBezTo>
                    <a:pt x="30" y="45"/>
                    <a:pt x="31" y="40"/>
                    <a:pt x="29" y="35"/>
                  </a:cubicBezTo>
                  <a:cubicBezTo>
                    <a:pt x="28" y="31"/>
                    <a:pt x="25" y="29"/>
                    <a:pt x="22" y="28"/>
                  </a:cubicBezTo>
                  <a:cubicBezTo>
                    <a:pt x="21" y="26"/>
                    <a:pt x="21" y="24"/>
                    <a:pt x="20" y="21"/>
                  </a:cubicBezTo>
                  <a:cubicBezTo>
                    <a:pt x="23" y="22"/>
                    <a:pt x="25" y="22"/>
                    <a:pt x="28" y="21"/>
                  </a:cubicBezTo>
                  <a:cubicBezTo>
                    <a:pt x="30" y="20"/>
                    <a:pt x="33" y="18"/>
                    <a:pt x="34" y="15"/>
                  </a:cubicBezTo>
                  <a:cubicBezTo>
                    <a:pt x="35" y="13"/>
                    <a:pt x="36" y="11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6" y="11"/>
                    <a:pt x="23" y="13"/>
                  </a:cubicBezTo>
                  <a:cubicBezTo>
                    <a:pt x="22" y="14"/>
                    <a:pt x="20" y="15"/>
                    <a:pt x="20" y="17"/>
                  </a:cubicBezTo>
                  <a:cubicBezTo>
                    <a:pt x="19" y="12"/>
                    <a:pt x="19" y="7"/>
                    <a:pt x="21" y="1"/>
                  </a:cubicBezTo>
                  <a:cubicBezTo>
                    <a:pt x="21" y="1"/>
                    <a:pt x="20" y="0"/>
                    <a:pt x="19" y="1"/>
                  </a:cubicBezTo>
                  <a:cubicBezTo>
                    <a:pt x="15" y="8"/>
                    <a:pt x="16" y="19"/>
                    <a:pt x="18" y="28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6" y="29"/>
                    <a:pt x="16" y="29"/>
                    <a:pt x="15" y="30"/>
                  </a:cubicBezTo>
                  <a:cubicBezTo>
                    <a:pt x="13" y="30"/>
                    <a:pt x="12" y="32"/>
                    <a:pt x="11" y="34"/>
                  </a:cubicBezTo>
                  <a:cubicBezTo>
                    <a:pt x="8" y="45"/>
                    <a:pt x="7" y="57"/>
                    <a:pt x="4" y="68"/>
                  </a:cubicBezTo>
                  <a:cubicBezTo>
                    <a:pt x="0" y="82"/>
                    <a:pt x="7" y="95"/>
                    <a:pt x="23" y="94"/>
                  </a:cubicBezTo>
                  <a:cubicBezTo>
                    <a:pt x="41" y="92"/>
                    <a:pt x="44" y="76"/>
                    <a:pt x="38" y="61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5"/>
            <p:cNvSpPr/>
            <p:nvPr userDrawn="1"/>
          </p:nvSpPr>
          <p:spPr bwMode="auto">
            <a:xfrm>
              <a:off x="2723552" y="3181704"/>
              <a:ext cx="575944" cy="31415"/>
            </a:xfrm>
            <a:custGeom>
              <a:avLst/>
              <a:gdLst>
                <a:gd name="T0" fmla="*/ 309 w 309"/>
                <a:gd name="T1" fmla="*/ 16 h 16"/>
                <a:gd name="T2" fmla="*/ 290 w 309"/>
                <a:gd name="T3" fmla="*/ 0 h 16"/>
                <a:gd name="T4" fmla="*/ 19 w 309"/>
                <a:gd name="T5" fmla="*/ 0 h 16"/>
                <a:gd name="T6" fmla="*/ 0 w 309"/>
                <a:gd name="T7" fmla="*/ 16 h 16"/>
                <a:gd name="T8" fmla="*/ 309 w 30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6">
                  <a:moveTo>
                    <a:pt x="309" y="16"/>
                  </a:moveTo>
                  <a:cubicBezTo>
                    <a:pt x="307" y="7"/>
                    <a:pt x="300" y="0"/>
                    <a:pt x="29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0" y="0"/>
                    <a:pt x="2" y="7"/>
                    <a:pt x="0" y="16"/>
                  </a:cubicBezTo>
                  <a:lnTo>
                    <a:pt x="309" y="16"/>
                  </a:ln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36"/>
            <p:cNvSpPr>
              <a:spLocks noChangeArrowheads="1"/>
            </p:cNvSpPr>
            <p:nvPr userDrawn="1"/>
          </p:nvSpPr>
          <p:spPr bwMode="auto">
            <a:xfrm>
              <a:off x="2095249" y="1621418"/>
              <a:ext cx="1822076" cy="9738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37"/>
            <p:cNvSpPr>
              <a:spLocks noChangeArrowheads="1"/>
            </p:cNvSpPr>
            <p:nvPr userDrawn="1"/>
          </p:nvSpPr>
          <p:spPr bwMode="auto">
            <a:xfrm>
              <a:off x="2095249" y="1621418"/>
              <a:ext cx="1822076" cy="97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38"/>
            <p:cNvSpPr>
              <a:spLocks noChangeArrowheads="1"/>
            </p:cNvSpPr>
            <p:nvPr userDrawn="1"/>
          </p:nvSpPr>
          <p:spPr bwMode="auto">
            <a:xfrm>
              <a:off x="2095249" y="1621418"/>
              <a:ext cx="1822076" cy="4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39"/>
            <p:cNvSpPr>
              <a:spLocks noChangeArrowheads="1"/>
            </p:cNvSpPr>
            <p:nvPr userDrawn="1"/>
          </p:nvSpPr>
          <p:spPr bwMode="auto">
            <a:xfrm>
              <a:off x="2095249" y="2553401"/>
              <a:ext cx="1822076" cy="41887"/>
            </a:xfrm>
            <a:prstGeom prst="rect">
              <a:avLst/>
            </a:prstGeom>
            <a:solidFill>
              <a:srgbClr val="9DD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0"/>
            <p:cNvSpPr>
              <a:spLocks noChangeArrowheads="1"/>
            </p:cNvSpPr>
            <p:nvPr userDrawn="1"/>
          </p:nvSpPr>
          <p:spPr bwMode="auto">
            <a:xfrm>
              <a:off x="2095249" y="2553401"/>
              <a:ext cx="1822076" cy="4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 userDrawn="1"/>
          </p:nvSpPr>
          <p:spPr bwMode="auto">
            <a:xfrm>
              <a:off x="2168551" y="1757551"/>
              <a:ext cx="1665001" cy="7120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 userDrawn="1"/>
          </p:nvSpPr>
          <p:spPr bwMode="auto">
            <a:xfrm>
              <a:off x="2168551" y="1872740"/>
              <a:ext cx="188491" cy="4921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3"/>
            <p:cNvSpPr>
              <a:spLocks noChangeArrowheads="1"/>
            </p:cNvSpPr>
            <p:nvPr userDrawn="1"/>
          </p:nvSpPr>
          <p:spPr bwMode="auto">
            <a:xfrm>
              <a:off x="3624118" y="1872740"/>
              <a:ext cx="146604" cy="251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4"/>
            <p:cNvSpPr>
              <a:spLocks noChangeArrowheads="1"/>
            </p:cNvSpPr>
            <p:nvPr userDrawn="1"/>
          </p:nvSpPr>
          <p:spPr bwMode="auto">
            <a:xfrm>
              <a:off x="3624118" y="2197363"/>
              <a:ext cx="146604" cy="2722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5"/>
            <p:cNvSpPr>
              <a:spLocks noChangeArrowheads="1"/>
            </p:cNvSpPr>
            <p:nvPr userDrawn="1"/>
          </p:nvSpPr>
          <p:spPr bwMode="auto">
            <a:xfrm>
              <a:off x="2168551" y="1726136"/>
              <a:ext cx="1665001" cy="31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6"/>
            <p:cNvSpPr>
              <a:spLocks noChangeArrowheads="1"/>
            </p:cNvSpPr>
            <p:nvPr userDrawn="1"/>
          </p:nvSpPr>
          <p:spPr bwMode="auto">
            <a:xfrm>
              <a:off x="2503646" y="2050759"/>
              <a:ext cx="984340" cy="418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7"/>
            <p:cNvSpPr>
              <a:spLocks noChangeArrowheads="1"/>
            </p:cNvSpPr>
            <p:nvPr userDrawn="1"/>
          </p:nvSpPr>
          <p:spPr bwMode="auto">
            <a:xfrm>
              <a:off x="2503646" y="1872740"/>
              <a:ext cx="984340" cy="628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8"/>
            <p:cNvSpPr>
              <a:spLocks noChangeArrowheads="1"/>
            </p:cNvSpPr>
            <p:nvPr userDrawn="1"/>
          </p:nvSpPr>
          <p:spPr bwMode="auto">
            <a:xfrm>
              <a:off x="2556004" y="2134532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9"/>
            <p:cNvSpPr>
              <a:spLocks noChangeArrowheads="1"/>
            </p:cNvSpPr>
            <p:nvPr userDrawn="1"/>
          </p:nvSpPr>
          <p:spPr bwMode="auto">
            <a:xfrm>
              <a:off x="2556004" y="2207834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50"/>
            <p:cNvSpPr>
              <a:spLocks noChangeArrowheads="1"/>
            </p:cNvSpPr>
            <p:nvPr userDrawn="1"/>
          </p:nvSpPr>
          <p:spPr bwMode="auto">
            <a:xfrm>
              <a:off x="2556004" y="2281136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51"/>
            <p:cNvSpPr>
              <a:spLocks noChangeArrowheads="1"/>
            </p:cNvSpPr>
            <p:nvPr userDrawn="1"/>
          </p:nvSpPr>
          <p:spPr bwMode="auto">
            <a:xfrm>
              <a:off x="2556004" y="2354438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52"/>
            <p:cNvSpPr>
              <a:spLocks noChangeArrowheads="1"/>
            </p:cNvSpPr>
            <p:nvPr userDrawn="1"/>
          </p:nvSpPr>
          <p:spPr bwMode="auto">
            <a:xfrm>
              <a:off x="2556004" y="2427740"/>
              <a:ext cx="890095" cy="209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 userDrawn="1"/>
          </p:nvSpPr>
          <p:spPr bwMode="auto">
            <a:xfrm>
              <a:off x="2503646" y="1956513"/>
              <a:ext cx="638774" cy="628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4"/>
            <p:cNvSpPr/>
            <p:nvPr userDrawn="1"/>
          </p:nvSpPr>
          <p:spPr bwMode="auto">
            <a:xfrm>
              <a:off x="1676381" y="3118874"/>
              <a:ext cx="471227" cy="125661"/>
            </a:xfrm>
            <a:custGeom>
              <a:avLst/>
              <a:gdLst>
                <a:gd name="T0" fmla="*/ 253 w 257"/>
                <a:gd name="T1" fmla="*/ 35 h 65"/>
                <a:gd name="T2" fmla="*/ 129 w 257"/>
                <a:gd name="T3" fmla="*/ 65 h 65"/>
                <a:gd name="T4" fmla="*/ 6 w 257"/>
                <a:gd name="T5" fmla="*/ 35 h 65"/>
                <a:gd name="T6" fmla="*/ 15 w 257"/>
                <a:gd name="T7" fmla="*/ 7 h 65"/>
                <a:gd name="T8" fmla="*/ 129 w 257"/>
                <a:gd name="T9" fmla="*/ 5 h 65"/>
                <a:gd name="T10" fmla="*/ 244 w 257"/>
                <a:gd name="T11" fmla="*/ 9 h 65"/>
                <a:gd name="T12" fmla="*/ 253 w 257"/>
                <a:gd name="T13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65">
                  <a:moveTo>
                    <a:pt x="253" y="35"/>
                  </a:moveTo>
                  <a:cubicBezTo>
                    <a:pt x="253" y="51"/>
                    <a:pt x="198" y="65"/>
                    <a:pt x="129" y="65"/>
                  </a:cubicBezTo>
                  <a:cubicBezTo>
                    <a:pt x="61" y="65"/>
                    <a:pt x="6" y="51"/>
                    <a:pt x="6" y="35"/>
                  </a:cubicBezTo>
                  <a:cubicBezTo>
                    <a:pt x="6" y="28"/>
                    <a:pt x="0" y="12"/>
                    <a:pt x="15" y="7"/>
                  </a:cubicBezTo>
                  <a:cubicBezTo>
                    <a:pt x="38" y="0"/>
                    <a:pt x="88" y="5"/>
                    <a:pt x="129" y="5"/>
                  </a:cubicBezTo>
                  <a:cubicBezTo>
                    <a:pt x="173" y="5"/>
                    <a:pt x="222" y="1"/>
                    <a:pt x="244" y="9"/>
                  </a:cubicBezTo>
                  <a:cubicBezTo>
                    <a:pt x="257" y="13"/>
                    <a:pt x="253" y="29"/>
                    <a:pt x="253" y="35"/>
                  </a:cubicBezTo>
                  <a:close/>
                </a:path>
              </a:pathLst>
            </a:custGeom>
            <a:solidFill>
              <a:srgbClr val="5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55"/>
            <p:cNvSpPr>
              <a:spLocks noChangeArrowheads="1"/>
            </p:cNvSpPr>
            <p:nvPr userDrawn="1"/>
          </p:nvSpPr>
          <p:spPr bwMode="auto">
            <a:xfrm>
              <a:off x="1686853" y="3014156"/>
              <a:ext cx="450283" cy="18849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56"/>
            <p:cNvSpPr>
              <a:spLocks noChangeArrowheads="1"/>
            </p:cNvSpPr>
            <p:nvPr userDrawn="1"/>
          </p:nvSpPr>
          <p:spPr bwMode="auto">
            <a:xfrm>
              <a:off x="1885815" y="3024628"/>
              <a:ext cx="52359" cy="20943"/>
            </a:xfrm>
            <a:prstGeom prst="rect">
              <a:avLst/>
            </a:prstGeom>
            <a:solidFill>
              <a:srgbClr val="5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7"/>
            <p:cNvSpPr/>
            <p:nvPr userDrawn="1"/>
          </p:nvSpPr>
          <p:spPr bwMode="auto">
            <a:xfrm>
              <a:off x="1896287" y="3014156"/>
              <a:ext cx="31415" cy="31415"/>
            </a:xfrm>
            <a:custGeom>
              <a:avLst/>
              <a:gdLst>
                <a:gd name="T0" fmla="*/ 17 w 17"/>
                <a:gd name="T1" fmla="*/ 10 h 19"/>
                <a:gd name="T2" fmla="*/ 17 w 17"/>
                <a:gd name="T3" fmla="*/ 9 h 19"/>
                <a:gd name="T4" fmla="*/ 8 w 17"/>
                <a:gd name="T5" fmla="*/ 0 h 19"/>
                <a:gd name="T6" fmla="*/ 0 w 17"/>
                <a:gd name="T7" fmla="*/ 9 h 19"/>
                <a:gd name="T8" fmla="*/ 0 w 17"/>
                <a:gd name="T9" fmla="*/ 10 h 19"/>
                <a:gd name="T10" fmla="*/ 8 w 17"/>
                <a:gd name="T11" fmla="*/ 19 h 19"/>
                <a:gd name="T12" fmla="*/ 17 w 17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">
                  <a:moveTo>
                    <a:pt x="17" y="10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5"/>
                    <a:pt x="3" y="19"/>
                    <a:pt x="8" y="19"/>
                  </a:cubicBezTo>
                  <a:cubicBezTo>
                    <a:pt x="13" y="19"/>
                    <a:pt x="17" y="15"/>
                    <a:pt x="17" y="10"/>
                  </a:cubicBezTo>
                  <a:close/>
                </a:path>
              </a:pathLst>
            </a:custGeom>
            <a:solidFill>
              <a:srgbClr val="61A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 userDrawn="1"/>
          </p:nvSpPr>
          <p:spPr bwMode="auto">
            <a:xfrm>
              <a:off x="1760155" y="2323023"/>
              <a:ext cx="471227" cy="691133"/>
            </a:xfrm>
            <a:custGeom>
              <a:avLst/>
              <a:gdLst>
                <a:gd name="T0" fmla="*/ 250 w 254"/>
                <a:gd name="T1" fmla="*/ 52 h 377"/>
                <a:gd name="T2" fmla="*/ 224 w 254"/>
                <a:gd name="T3" fmla="*/ 52 h 377"/>
                <a:gd name="T4" fmla="*/ 235 w 254"/>
                <a:gd name="T5" fmla="*/ 38 h 377"/>
                <a:gd name="T6" fmla="*/ 213 w 254"/>
                <a:gd name="T7" fmla="*/ 43 h 377"/>
                <a:gd name="T8" fmla="*/ 209 w 254"/>
                <a:gd name="T9" fmla="*/ 30 h 377"/>
                <a:gd name="T10" fmla="*/ 211 w 254"/>
                <a:gd name="T11" fmla="*/ 31 h 377"/>
                <a:gd name="T12" fmla="*/ 197 w 254"/>
                <a:gd name="T13" fmla="*/ 34 h 377"/>
                <a:gd name="T14" fmla="*/ 191 w 254"/>
                <a:gd name="T15" fmla="*/ 12 h 377"/>
                <a:gd name="T16" fmla="*/ 167 w 254"/>
                <a:gd name="T17" fmla="*/ 22 h 377"/>
                <a:gd name="T18" fmla="*/ 171 w 254"/>
                <a:gd name="T19" fmla="*/ 5 h 377"/>
                <a:gd name="T20" fmla="*/ 153 w 254"/>
                <a:gd name="T21" fmla="*/ 19 h 377"/>
                <a:gd name="T22" fmla="*/ 144 w 254"/>
                <a:gd name="T23" fmla="*/ 9 h 377"/>
                <a:gd name="T24" fmla="*/ 146 w 254"/>
                <a:gd name="T25" fmla="*/ 9 h 377"/>
                <a:gd name="T26" fmla="*/ 135 w 254"/>
                <a:gd name="T27" fmla="*/ 18 h 377"/>
                <a:gd name="T28" fmla="*/ 129 w 254"/>
                <a:gd name="T29" fmla="*/ 9 h 377"/>
                <a:gd name="T30" fmla="*/ 119 w 254"/>
                <a:gd name="T31" fmla="*/ 19 h 377"/>
                <a:gd name="T32" fmla="*/ 101 w 254"/>
                <a:gd name="T33" fmla="*/ 4 h 377"/>
                <a:gd name="T34" fmla="*/ 88 w 254"/>
                <a:gd name="T35" fmla="*/ 26 h 377"/>
                <a:gd name="T36" fmla="*/ 81 w 254"/>
                <a:gd name="T37" fmla="*/ 10 h 377"/>
                <a:gd name="T38" fmla="*/ 75 w 254"/>
                <a:gd name="T39" fmla="*/ 32 h 377"/>
                <a:gd name="T40" fmla="*/ 62 w 254"/>
                <a:gd name="T41" fmla="*/ 29 h 377"/>
                <a:gd name="T42" fmla="*/ 64 w 254"/>
                <a:gd name="T43" fmla="*/ 28 h 377"/>
                <a:gd name="T44" fmla="*/ 60 w 254"/>
                <a:gd name="T45" fmla="*/ 42 h 377"/>
                <a:gd name="T46" fmla="*/ 38 w 254"/>
                <a:gd name="T47" fmla="*/ 38 h 377"/>
                <a:gd name="T48" fmla="*/ 38 w 254"/>
                <a:gd name="T49" fmla="*/ 64 h 377"/>
                <a:gd name="T50" fmla="*/ 24 w 254"/>
                <a:gd name="T51" fmla="*/ 54 h 377"/>
                <a:gd name="T52" fmla="*/ 31 w 254"/>
                <a:gd name="T53" fmla="*/ 76 h 377"/>
                <a:gd name="T54" fmla="*/ 18 w 254"/>
                <a:gd name="T55" fmla="*/ 81 h 377"/>
                <a:gd name="T56" fmla="*/ 19 w 254"/>
                <a:gd name="T57" fmla="*/ 79 h 377"/>
                <a:gd name="T58" fmla="*/ 23 w 254"/>
                <a:gd name="T59" fmla="*/ 92 h 377"/>
                <a:gd name="T60" fmla="*/ 3 w 254"/>
                <a:gd name="T61" fmla="*/ 102 h 377"/>
                <a:gd name="T62" fmla="*/ 18 w 254"/>
                <a:gd name="T63" fmla="*/ 124 h 377"/>
                <a:gd name="T64" fmla="*/ 0 w 254"/>
                <a:gd name="T65" fmla="*/ 123 h 377"/>
                <a:gd name="T66" fmla="*/ 18 w 254"/>
                <a:gd name="T67" fmla="*/ 138 h 377"/>
                <a:gd name="T68" fmla="*/ 10 w 254"/>
                <a:gd name="T69" fmla="*/ 149 h 377"/>
                <a:gd name="T70" fmla="*/ 9 w 254"/>
                <a:gd name="T71" fmla="*/ 146 h 377"/>
                <a:gd name="T72" fmla="*/ 19 w 254"/>
                <a:gd name="T73" fmla="*/ 156 h 377"/>
                <a:gd name="T74" fmla="*/ 4 w 254"/>
                <a:gd name="T75" fmla="*/ 174 h 377"/>
                <a:gd name="T76" fmla="*/ 26 w 254"/>
                <a:gd name="T77" fmla="*/ 189 h 377"/>
                <a:gd name="T78" fmla="*/ 9 w 254"/>
                <a:gd name="T79" fmla="*/ 193 h 377"/>
                <a:gd name="T80" fmla="*/ 30 w 254"/>
                <a:gd name="T81" fmla="*/ 202 h 377"/>
                <a:gd name="T82" fmla="*/ 25 w 254"/>
                <a:gd name="T83" fmla="*/ 216 h 377"/>
                <a:gd name="T84" fmla="*/ 25 w 254"/>
                <a:gd name="T85" fmla="*/ 213 h 377"/>
                <a:gd name="T86" fmla="*/ 37 w 254"/>
                <a:gd name="T87" fmla="*/ 220 h 377"/>
                <a:gd name="T88" fmla="*/ 26 w 254"/>
                <a:gd name="T89" fmla="*/ 241 h 377"/>
                <a:gd name="T90" fmla="*/ 50 w 254"/>
                <a:gd name="T91" fmla="*/ 251 h 377"/>
                <a:gd name="T92" fmla="*/ 35 w 254"/>
                <a:gd name="T93" fmla="*/ 259 h 377"/>
                <a:gd name="T94" fmla="*/ 57 w 254"/>
                <a:gd name="T95" fmla="*/ 265 h 377"/>
                <a:gd name="T96" fmla="*/ 54 w 254"/>
                <a:gd name="T97" fmla="*/ 278 h 377"/>
                <a:gd name="T98" fmla="*/ 52 w 254"/>
                <a:gd name="T99" fmla="*/ 276 h 377"/>
                <a:gd name="T100" fmla="*/ 65 w 254"/>
                <a:gd name="T101" fmla="*/ 282 h 377"/>
                <a:gd name="T102" fmla="*/ 55 w 254"/>
                <a:gd name="T103" fmla="*/ 303 h 377"/>
                <a:gd name="T104" fmla="*/ 78 w 254"/>
                <a:gd name="T105" fmla="*/ 315 h 377"/>
                <a:gd name="T106" fmla="*/ 62 w 254"/>
                <a:gd name="T107" fmla="*/ 321 h 377"/>
                <a:gd name="T108" fmla="*/ 83 w 254"/>
                <a:gd name="T109" fmla="*/ 329 h 377"/>
                <a:gd name="T110" fmla="*/ 78 w 254"/>
                <a:gd name="T111" fmla="*/ 343 h 377"/>
                <a:gd name="T112" fmla="*/ 77 w 254"/>
                <a:gd name="T113" fmla="*/ 340 h 377"/>
                <a:gd name="T114" fmla="*/ 88 w 254"/>
                <a:gd name="T115" fmla="*/ 349 h 377"/>
                <a:gd name="T116" fmla="*/ 73 w 254"/>
                <a:gd name="T117" fmla="*/ 36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377">
                  <a:moveTo>
                    <a:pt x="236" y="63"/>
                  </a:moveTo>
                  <a:cubicBezTo>
                    <a:pt x="237" y="63"/>
                    <a:pt x="237" y="64"/>
                    <a:pt x="238" y="64"/>
                  </a:cubicBezTo>
                  <a:cubicBezTo>
                    <a:pt x="241" y="68"/>
                    <a:pt x="247" y="68"/>
                    <a:pt x="250" y="64"/>
                  </a:cubicBezTo>
                  <a:cubicBezTo>
                    <a:pt x="254" y="61"/>
                    <a:pt x="254" y="56"/>
                    <a:pt x="250" y="52"/>
                  </a:cubicBezTo>
                  <a:cubicBezTo>
                    <a:pt x="250" y="51"/>
                    <a:pt x="249" y="51"/>
                    <a:pt x="248" y="50"/>
                  </a:cubicBezTo>
                  <a:cubicBezTo>
                    <a:pt x="245" y="47"/>
                    <a:pt x="240" y="47"/>
                    <a:pt x="236" y="50"/>
                  </a:cubicBezTo>
                  <a:cubicBezTo>
                    <a:pt x="233" y="54"/>
                    <a:pt x="233" y="59"/>
                    <a:pt x="236" y="63"/>
                  </a:cubicBezTo>
                  <a:moveTo>
                    <a:pt x="224" y="52"/>
                  </a:moveTo>
                  <a:cubicBezTo>
                    <a:pt x="225" y="52"/>
                    <a:pt x="225" y="53"/>
                    <a:pt x="226" y="53"/>
                  </a:cubicBezTo>
                  <a:cubicBezTo>
                    <a:pt x="230" y="56"/>
                    <a:pt x="235" y="56"/>
                    <a:pt x="238" y="52"/>
                  </a:cubicBezTo>
                  <a:cubicBezTo>
                    <a:pt x="241" y="48"/>
                    <a:pt x="241" y="43"/>
                    <a:pt x="237" y="40"/>
                  </a:cubicBezTo>
                  <a:cubicBezTo>
                    <a:pt x="236" y="39"/>
                    <a:pt x="236" y="39"/>
                    <a:pt x="235" y="38"/>
                  </a:cubicBezTo>
                  <a:cubicBezTo>
                    <a:pt x="231" y="35"/>
                    <a:pt x="226" y="36"/>
                    <a:pt x="223" y="39"/>
                  </a:cubicBezTo>
                  <a:cubicBezTo>
                    <a:pt x="220" y="43"/>
                    <a:pt x="220" y="49"/>
                    <a:pt x="224" y="52"/>
                  </a:cubicBezTo>
                  <a:moveTo>
                    <a:pt x="211" y="42"/>
                  </a:moveTo>
                  <a:cubicBezTo>
                    <a:pt x="212" y="42"/>
                    <a:pt x="212" y="43"/>
                    <a:pt x="213" y="43"/>
                  </a:cubicBezTo>
                  <a:cubicBezTo>
                    <a:pt x="217" y="46"/>
                    <a:pt x="222" y="45"/>
                    <a:pt x="225" y="41"/>
                  </a:cubicBezTo>
                  <a:cubicBezTo>
                    <a:pt x="228" y="37"/>
                    <a:pt x="227" y="32"/>
                    <a:pt x="223" y="29"/>
                  </a:cubicBezTo>
                  <a:cubicBezTo>
                    <a:pt x="222" y="28"/>
                    <a:pt x="221" y="28"/>
                    <a:pt x="221" y="28"/>
                  </a:cubicBezTo>
                  <a:cubicBezTo>
                    <a:pt x="217" y="25"/>
                    <a:pt x="211" y="26"/>
                    <a:pt x="209" y="30"/>
                  </a:cubicBezTo>
                  <a:cubicBezTo>
                    <a:pt x="206" y="34"/>
                    <a:pt x="207" y="39"/>
                    <a:pt x="211" y="42"/>
                  </a:cubicBezTo>
                  <a:moveTo>
                    <a:pt x="197" y="34"/>
                  </a:moveTo>
                  <a:cubicBezTo>
                    <a:pt x="198" y="34"/>
                    <a:pt x="198" y="34"/>
                    <a:pt x="199" y="35"/>
                  </a:cubicBezTo>
                  <a:cubicBezTo>
                    <a:pt x="203" y="37"/>
                    <a:pt x="209" y="35"/>
                    <a:pt x="211" y="31"/>
                  </a:cubicBezTo>
                  <a:cubicBezTo>
                    <a:pt x="213" y="27"/>
                    <a:pt x="211" y="22"/>
                    <a:pt x="207" y="20"/>
                  </a:cubicBezTo>
                  <a:cubicBezTo>
                    <a:pt x="207" y="19"/>
                    <a:pt x="206" y="19"/>
                    <a:pt x="205" y="18"/>
                  </a:cubicBezTo>
                  <a:cubicBezTo>
                    <a:pt x="201" y="16"/>
                    <a:pt x="196" y="18"/>
                    <a:pt x="193" y="22"/>
                  </a:cubicBezTo>
                  <a:cubicBezTo>
                    <a:pt x="191" y="26"/>
                    <a:pt x="193" y="31"/>
                    <a:pt x="197" y="34"/>
                  </a:cubicBezTo>
                  <a:moveTo>
                    <a:pt x="182" y="27"/>
                  </a:moveTo>
                  <a:cubicBezTo>
                    <a:pt x="183" y="27"/>
                    <a:pt x="184" y="28"/>
                    <a:pt x="184" y="28"/>
                  </a:cubicBezTo>
                  <a:cubicBezTo>
                    <a:pt x="189" y="30"/>
                    <a:pt x="194" y="28"/>
                    <a:pt x="196" y="23"/>
                  </a:cubicBezTo>
                  <a:cubicBezTo>
                    <a:pt x="197" y="19"/>
                    <a:pt x="195" y="14"/>
                    <a:pt x="191" y="12"/>
                  </a:cubicBezTo>
                  <a:cubicBezTo>
                    <a:pt x="190" y="11"/>
                    <a:pt x="189" y="11"/>
                    <a:pt x="188" y="11"/>
                  </a:cubicBezTo>
                  <a:cubicBezTo>
                    <a:pt x="184" y="9"/>
                    <a:pt x="179" y="11"/>
                    <a:pt x="177" y="16"/>
                  </a:cubicBezTo>
                  <a:cubicBezTo>
                    <a:pt x="176" y="20"/>
                    <a:pt x="178" y="25"/>
                    <a:pt x="182" y="27"/>
                  </a:cubicBezTo>
                  <a:moveTo>
                    <a:pt x="167" y="22"/>
                  </a:moveTo>
                  <a:cubicBezTo>
                    <a:pt x="168" y="22"/>
                    <a:pt x="168" y="22"/>
                    <a:pt x="169" y="23"/>
                  </a:cubicBezTo>
                  <a:cubicBezTo>
                    <a:pt x="174" y="24"/>
                    <a:pt x="178" y="21"/>
                    <a:pt x="180" y="17"/>
                  </a:cubicBezTo>
                  <a:cubicBezTo>
                    <a:pt x="181" y="12"/>
                    <a:pt x="178" y="7"/>
                    <a:pt x="174" y="6"/>
                  </a:cubicBezTo>
                  <a:cubicBezTo>
                    <a:pt x="173" y="6"/>
                    <a:pt x="172" y="6"/>
                    <a:pt x="171" y="5"/>
                  </a:cubicBezTo>
                  <a:cubicBezTo>
                    <a:pt x="167" y="4"/>
                    <a:pt x="162" y="7"/>
                    <a:pt x="161" y="12"/>
                  </a:cubicBezTo>
                  <a:cubicBezTo>
                    <a:pt x="159" y="16"/>
                    <a:pt x="162" y="21"/>
                    <a:pt x="167" y="22"/>
                  </a:cubicBezTo>
                  <a:moveTo>
                    <a:pt x="151" y="19"/>
                  </a:moveTo>
                  <a:cubicBezTo>
                    <a:pt x="152" y="19"/>
                    <a:pt x="153" y="19"/>
                    <a:pt x="153" y="19"/>
                  </a:cubicBezTo>
                  <a:cubicBezTo>
                    <a:pt x="158" y="20"/>
                    <a:pt x="162" y="17"/>
                    <a:pt x="163" y="12"/>
                  </a:cubicBezTo>
                  <a:cubicBezTo>
                    <a:pt x="164" y="7"/>
                    <a:pt x="161" y="3"/>
                    <a:pt x="156" y="2"/>
                  </a:cubicBezTo>
                  <a:cubicBezTo>
                    <a:pt x="155" y="2"/>
                    <a:pt x="154" y="2"/>
                    <a:pt x="153" y="2"/>
                  </a:cubicBezTo>
                  <a:cubicBezTo>
                    <a:pt x="149" y="1"/>
                    <a:pt x="144" y="4"/>
                    <a:pt x="144" y="9"/>
                  </a:cubicBezTo>
                  <a:cubicBezTo>
                    <a:pt x="143" y="14"/>
                    <a:pt x="146" y="18"/>
                    <a:pt x="151" y="19"/>
                  </a:cubicBezTo>
                  <a:moveTo>
                    <a:pt x="135" y="18"/>
                  </a:moveTo>
                  <a:cubicBezTo>
                    <a:pt x="136" y="18"/>
                    <a:pt x="136" y="18"/>
                    <a:pt x="137" y="18"/>
                  </a:cubicBezTo>
                  <a:cubicBezTo>
                    <a:pt x="142" y="18"/>
                    <a:pt x="146" y="14"/>
                    <a:pt x="146" y="9"/>
                  </a:cubicBezTo>
                  <a:cubicBezTo>
                    <a:pt x="146" y="5"/>
                    <a:pt x="143" y="1"/>
                    <a:pt x="138" y="0"/>
                  </a:cubicBezTo>
                  <a:cubicBezTo>
                    <a:pt x="137" y="0"/>
                    <a:pt x="136" y="0"/>
                    <a:pt x="135" y="0"/>
                  </a:cubicBezTo>
                  <a:cubicBezTo>
                    <a:pt x="130" y="0"/>
                    <a:pt x="126" y="4"/>
                    <a:pt x="126" y="9"/>
                  </a:cubicBezTo>
                  <a:cubicBezTo>
                    <a:pt x="126" y="14"/>
                    <a:pt x="130" y="18"/>
                    <a:pt x="135" y="18"/>
                  </a:cubicBezTo>
                  <a:cubicBezTo>
                    <a:pt x="135" y="18"/>
                    <a:pt x="135" y="18"/>
                    <a:pt x="135" y="18"/>
                  </a:cubicBezTo>
                  <a:moveTo>
                    <a:pt x="119" y="19"/>
                  </a:moveTo>
                  <a:cubicBezTo>
                    <a:pt x="120" y="18"/>
                    <a:pt x="120" y="18"/>
                    <a:pt x="121" y="18"/>
                  </a:cubicBezTo>
                  <a:cubicBezTo>
                    <a:pt x="126" y="18"/>
                    <a:pt x="129" y="14"/>
                    <a:pt x="129" y="9"/>
                  </a:cubicBezTo>
                  <a:cubicBezTo>
                    <a:pt x="129" y="4"/>
                    <a:pt x="124" y="1"/>
                    <a:pt x="120" y="1"/>
                  </a:cubicBezTo>
                  <a:cubicBezTo>
                    <a:pt x="119" y="1"/>
                    <a:pt x="118" y="1"/>
                    <a:pt x="117" y="1"/>
                  </a:cubicBezTo>
                  <a:cubicBezTo>
                    <a:pt x="112" y="2"/>
                    <a:pt x="109" y="6"/>
                    <a:pt x="109" y="11"/>
                  </a:cubicBezTo>
                  <a:cubicBezTo>
                    <a:pt x="110" y="16"/>
                    <a:pt x="114" y="19"/>
                    <a:pt x="119" y="19"/>
                  </a:cubicBezTo>
                  <a:moveTo>
                    <a:pt x="103" y="21"/>
                  </a:moveTo>
                  <a:cubicBezTo>
                    <a:pt x="104" y="21"/>
                    <a:pt x="105" y="21"/>
                    <a:pt x="105" y="21"/>
                  </a:cubicBezTo>
                  <a:cubicBezTo>
                    <a:pt x="110" y="20"/>
                    <a:pt x="113" y="15"/>
                    <a:pt x="112" y="10"/>
                  </a:cubicBezTo>
                  <a:cubicBezTo>
                    <a:pt x="111" y="6"/>
                    <a:pt x="106" y="3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4" y="6"/>
                    <a:pt x="91" y="10"/>
                    <a:pt x="93" y="15"/>
                  </a:cubicBezTo>
                  <a:cubicBezTo>
                    <a:pt x="94" y="20"/>
                    <a:pt x="98" y="22"/>
                    <a:pt x="103" y="21"/>
                  </a:cubicBezTo>
                  <a:moveTo>
                    <a:pt x="88" y="26"/>
                  </a:moveTo>
                  <a:cubicBezTo>
                    <a:pt x="88" y="26"/>
                    <a:pt x="89" y="26"/>
                    <a:pt x="90" y="25"/>
                  </a:cubicBezTo>
                  <a:cubicBezTo>
                    <a:pt x="94" y="24"/>
                    <a:pt x="97" y="19"/>
                    <a:pt x="95" y="14"/>
                  </a:cubicBezTo>
                  <a:cubicBezTo>
                    <a:pt x="93" y="10"/>
                    <a:pt x="88" y="7"/>
                    <a:pt x="84" y="9"/>
                  </a:cubicBezTo>
                  <a:cubicBezTo>
                    <a:pt x="83" y="9"/>
                    <a:pt x="82" y="10"/>
                    <a:pt x="81" y="10"/>
                  </a:cubicBezTo>
                  <a:cubicBezTo>
                    <a:pt x="77" y="12"/>
                    <a:pt x="75" y="17"/>
                    <a:pt x="77" y="21"/>
                  </a:cubicBezTo>
                  <a:cubicBezTo>
                    <a:pt x="78" y="26"/>
                    <a:pt x="83" y="28"/>
                    <a:pt x="88" y="26"/>
                  </a:cubicBezTo>
                  <a:moveTo>
                    <a:pt x="73" y="33"/>
                  </a:moveTo>
                  <a:cubicBezTo>
                    <a:pt x="74" y="32"/>
                    <a:pt x="75" y="32"/>
                    <a:pt x="75" y="32"/>
                  </a:cubicBezTo>
                  <a:cubicBezTo>
                    <a:pt x="80" y="30"/>
                    <a:pt x="81" y="24"/>
                    <a:pt x="79" y="20"/>
                  </a:cubicBezTo>
                  <a:cubicBezTo>
                    <a:pt x="77" y="16"/>
                    <a:pt x="71" y="14"/>
                    <a:pt x="67" y="16"/>
                  </a:cubicBezTo>
                  <a:cubicBezTo>
                    <a:pt x="66" y="17"/>
                    <a:pt x="66" y="17"/>
                    <a:pt x="65" y="18"/>
                  </a:cubicBezTo>
                  <a:cubicBezTo>
                    <a:pt x="61" y="20"/>
                    <a:pt x="59" y="25"/>
                    <a:pt x="62" y="29"/>
                  </a:cubicBezTo>
                  <a:cubicBezTo>
                    <a:pt x="64" y="34"/>
                    <a:pt x="69" y="35"/>
                    <a:pt x="73" y="33"/>
                  </a:cubicBezTo>
                  <a:moveTo>
                    <a:pt x="60" y="42"/>
                  </a:moveTo>
                  <a:cubicBezTo>
                    <a:pt x="61" y="41"/>
                    <a:pt x="61" y="41"/>
                    <a:pt x="62" y="40"/>
                  </a:cubicBezTo>
                  <a:cubicBezTo>
                    <a:pt x="66" y="37"/>
                    <a:pt x="67" y="32"/>
                    <a:pt x="64" y="28"/>
                  </a:cubicBezTo>
                  <a:cubicBezTo>
                    <a:pt x="61" y="24"/>
                    <a:pt x="55" y="23"/>
                    <a:pt x="52" y="26"/>
                  </a:cubicBezTo>
                  <a:cubicBezTo>
                    <a:pt x="51" y="27"/>
                    <a:pt x="50" y="27"/>
                    <a:pt x="49" y="28"/>
                  </a:cubicBezTo>
                  <a:cubicBezTo>
                    <a:pt x="46" y="31"/>
                    <a:pt x="45" y="36"/>
                    <a:pt x="48" y="40"/>
                  </a:cubicBezTo>
                  <a:cubicBezTo>
                    <a:pt x="51" y="44"/>
                    <a:pt x="56" y="44"/>
                    <a:pt x="60" y="42"/>
                  </a:cubicBezTo>
                  <a:moveTo>
                    <a:pt x="48" y="52"/>
                  </a:moveTo>
                  <a:cubicBezTo>
                    <a:pt x="49" y="52"/>
                    <a:pt x="49" y="51"/>
                    <a:pt x="50" y="50"/>
                  </a:cubicBezTo>
                  <a:cubicBezTo>
                    <a:pt x="53" y="47"/>
                    <a:pt x="53" y="42"/>
                    <a:pt x="50" y="38"/>
                  </a:cubicBezTo>
                  <a:cubicBezTo>
                    <a:pt x="46" y="35"/>
                    <a:pt x="41" y="35"/>
                    <a:pt x="38" y="38"/>
                  </a:cubicBezTo>
                  <a:cubicBezTo>
                    <a:pt x="37" y="39"/>
                    <a:pt x="36" y="39"/>
                    <a:pt x="36" y="40"/>
                  </a:cubicBezTo>
                  <a:cubicBezTo>
                    <a:pt x="32" y="43"/>
                    <a:pt x="32" y="49"/>
                    <a:pt x="36" y="52"/>
                  </a:cubicBezTo>
                  <a:cubicBezTo>
                    <a:pt x="39" y="56"/>
                    <a:pt x="45" y="55"/>
                    <a:pt x="48" y="52"/>
                  </a:cubicBezTo>
                  <a:moveTo>
                    <a:pt x="38" y="64"/>
                  </a:moveTo>
                  <a:cubicBezTo>
                    <a:pt x="38" y="64"/>
                    <a:pt x="39" y="63"/>
                    <a:pt x="39" y="62"/>
                  </a:cubicBezTo>
                  <a:cubicBezTo>
                    <a:pt x="42" y="59"/>
                    <a:pt x="41" y="53"/>
                    <a:pt x="37" y="50"/>
                  </a:cubicBezTo>
                  <a:cubicBezTo>
                    <a:pt x="34" y="47"/>
                    <a:pt x="28" y="48"/>
                    <a:pt x="25" y="52"/>
                  </a:cubicBezTo>
                  <a:cubicBezTo>
                    <a:pt x="25" y="53"/>
                    <a:pt x="24" y="53"/>
                    <a:pt x="24" y="54"/>
                  </a:cubicBezTo>
                  <a:cubicBezTo>
                    <a:pt x="21" y="58"/>
                    <a:pt x="22" y="63"/>
                    <a:pt x="26" y="66"/>
                  </a:cubicBezTo>
                  <a:cubicBezTo>
                    <a:pt x="30" y="69"/>
                    <a:pt x="35" y="68"/>
                    <a:pt x="38" y="64"/>
                  </a:cubicBezTo>
                  <a:moveTo>
                    <a:pt x="30" y="78"/>
                  </a:moveTo>
                  <a:cubicBezTo>
                    <a:pt x="30" y="77"/>
                    <a:pt x="30" y="76"/>
                    <a:pt x="31" y="76"/>
                  </a:cubicBezTo>
                  <a:cubicBezTo>
                    <a:pt x="33" y="71"/>
                    <a:pt x="31" y="66"/>
                    <a:pt x="27" y="64"/>
                  </a:cubicBezTo>
                  <a:cubicBezTo>
                    <a:pt x="23" y="62"/>
                    <a:pt x="18" y="63"/>
                    <a:pt x="15" y="67"/>
                  </a:cubicBezTo>
                  <a:cubicBezTo>
                    <a:pt x="15" y="68"/>
                    <a:pt x="15" y="69"/>
                    <a:pt x="14" y="70"/>
                  </a:cubicBezTo>
                  <a:cubicBezTo>
                    <a:pt x="12" y="74"/>
                    <a:pt x="14" y="79"/>
                    <a:pt x="18" y="81"/>
                  </a:cubicBezTo>
                  <a:cubicBezTo>
                    <a:pt x="22" y="84"/>
                    <a:pt x="27" y="82"/>
                    <a:pt x="30" y="78"/>
                  </a:cubicBezTo>
                  <a:moveTo>
                    <a:pt x="23" y="92"/>
                  </a:moveTo>
                  <a:cubicBezTo>
                    <a:pt x="24" y="92"/>
                    <a:pt x="24" y="91"/>
                    <a:pt x="24" y="90"/>
                  </a:cubicBezTo>
                  <a:cubicBezTo>
                    <a:pt x="26" y="86"/>
                    <a:pt x="23" y="81"/>
                    <a:pt x="19" y="79"/>
                  </a:cubicBezTo>
                  <a:cubicBezTo>
                    <a:pt x="14" y="77"/>
                    <a:pt x="9" y="80"/>
                    <a:pt x="8" y="84"/>
                  </a:cubicBezTo>
                  <a:cubicBezTo>
                    <a:pt x="8" y="85"/>
                    <a:pt x="7" y="86"/>
                    <a:pt x="7" y="87"/>
                  </a:cubicBezTo>
                  <a:cubicBezTo>
                    <a:pt x="5" y="91"/>
                    <a:pt x="8" y="96"/>
                    <a:pt x="12" y="98"/>
                  </a:cubicBezTo>
                  <a:cubicBezTo>
                    <a:pt x="17" y="99"/>
                    <a:pt x="22" y="97"/>
                    <a:pt x="23" y="92"/>
                  </a:cubicBezTo>
                  <a:moveTo>
                    <a:pt x="19" y="108"/>
                  </a:moveTo>
                  <a:cubicBezTo>
                    <a:pt x="20" y="107"/>
                    <a:pt x="20" y="106"/>
                    <a:pt x="20" y="106"/>
                  </a:cubicBezTo>
                  <a:cubicBezTo>
                    <a:pt x="21" y="101"/>
                    <a:pt x="18" y="96"/>
                    <a:pt x="13" y="95"/>
                  </a:cubicBezTo>
                  <a:cubicBezTo>
                    <a:pt x="8" y="94"/>
                    <a:pt x="4" y="97"/>
                    <a:pt x="3" y="102"/>
                  </a:cubicBezTo>
                  <a:cubicBezTo>
                    <a:pt x="3" y="103"/>
                    <a:pt x="2" y="104"/>
                    <a:pt x="2" y="105"/>
                  </a:cubicBezTo>
                  <a:cubicBezTo>
                    <a:pt x="1" y="109"/>
                    <a:pt x="5" y="114"/>
                    <a:pt x="9" y="115"/>
                  </a:cubicBezTo>
                  <a:cubicBezTo>
                    <a:pt x="14" y="116"/>
                    <a:pt x="19" y="112"/>
                    <a:pt x="19" y="108"/>
                  </a:cubicBezTo>
                  <a:moveTo>
                    <a:pt x="18" y="124"/>
                  </a:moveTo>
                  <a:cubicBezTo>
                    <a:pt x="18" y="123"/>
                    <a:pt x="18" y="122"/>
                    <a:pt x="18" y="121"/>
                  </a:cubicBezTo>
                  <a:cubicBezTo>
                    <a:pt x="18" y="117"/>
                    <a:pt x="14" y="112"/>
                    <a:pt x="10" y="112"/>
                  </a:cubicBezTo>
                  <a:cubicBezTo>
                    <a:pt x="5" y="112"/>
                    <a:pt x="1" y="115"/>
                    <a:pt x="0" y="120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0" y="128"/>
                    <a:pt x="4" y="132"/>
                    <a:pt x="8" y="132"/>
                  </a:cubicBezTo>
                  <a:cubicBezTo>
                    <a:pt x="13" y="132"/>
                    <a:pt x="17" y="128"/>
                    <a:pt x="18" y="124"/>
                  </a:cubicBezTo>
                  <a:moveTo>
                    <a:pt x="18" y="140"/>
                  </a:moveTo>
                  <a:cubicBezTo>
                    <a:pt x="18" y="139"/>
                    <a:pt x="18" y="138"/>
                    <a:pt x="18" y="138"/>
                  </a:cubicBezTo>
                  <a:cubicBezTo>
                    <a:pt x="17" y="133"/>
                    <a:pt x="13" y="129"/>
                    <a:pt x="9" y="129"/>
                  </a:cubicBezTo>
                  <a:cubicBezTo>
                    <a:pt x="4" y="129"/>
                    <a:pt x="0" y="134"/>
                    <a:pt x="0" y="138"/>
                  </a:cubicBezTo>
                  <a:cubicBezTo>
                    <a:pt x="0" y="139"/>
                    <a:pt x="0" y="140"/>
                    <a:pt x="0" y="141"/>
                  </a:cubicBezTo>
                  <a:cubicBezTo>
                    <a:pt x="1" y="146"/>
                    <a:pt x="5" y="149"/>
                    <a:pt x="10" y="149"/>
                  </a:cubicBezTo>
                  <a:cubicBezTo>
                    <a:pt x="14" y="149"/>
                    <a:pt x="18" y="145"/>
                    <a:pt x="18" y="140"/>
                  </a:cubicBezTo>
                  <a:moveTo>
                    <a:pt x="19" y="156"/>
                  </a:moveTo>
                  <a:cubicBezTo>
                    <a:pt x="19" y="156"/>
                    <a:pt x="19" y="155"/>
                    <a:pt x="19" y="154"/>
                  </a:cubicBezTo>
                  <a:cubicBezTo>
                    <a:pt x="18" y="149"/>
                    <a:pt x="14" y="146"/>
                    <a:pt x="9" y="146"/>
                  </a:cubicBezTo>
                  <a:cubicBezTo>
                    <a:pt x="5" y="147"/>
                    <a:pt x="1" y="151"/>
                    <a:pt x="2" y="156"/>
                  </a:cubicBezTo>
                  <a:cubicBezTo>
                    <a:pt x="2" y="157"/>
                    <a:pt x="2" y="158"/>
                    <a:pt x="2" y="159"/>
                  </a:cubicBezTo>
                  <a:cubicBezTo>
                    <a:pt x="3" y="163"/>
                    <a:pt x="7" y="167"/>
                    <a:pt x="12" y="166"/>
                  </a:cubicBezTo>
                  <a:cubicBezTo>
                    <a:pt x="16" y="165"/>
                    <a:pt x="20" y="161"/>
                    <a:pt x="19" y="156"/>
                  </a:cubicBezTo>
                  <a:moveTo>
                    <a:pt x="22" y="173"/>
                  </a:moveTo>
                  <a:cubicBezTo>
                    <a:pt x="22" y="172"/>
                    <a:pt x="22" y="171"/>
                    <a:pt x="21" y="170"/>
                  </a:cubicBezTo>
                  <a:cubicBezTo>
                    <a:pt x="21" y="166"/>
                    <a:pt x="16" y="163"/>
                    <a:pt x="11" y="163"/>
                  </a:cubicBezTo>
                  <a:cubicBezTo>
                    <a:pt x="7" y="164"/>
                    <a:pt x="4" y="169"/>
                    <a:pt x="4" y="174"/>
                  </a:cubicBezTo>
                  <a:cubicBezTo>
                    <a:pt x="5" y="174"/>
                    <a:pt x="5" y="175"/>
                    <a:pt x="5" y="176"/>
                  </a:cubicBezTo>
                  <a:cubicBezTo>
                    <a:pt x="6" y="181"/>
                    <a:pt x="11" y="184"/>
                    <a:pt x="15" y="183"/>
                  </a:cubicBezTo>
                  <a:cubicBezTo>
                    <a:pt x="20" y="182"/>
                    <a:pt x="23" y="177"/>
                    <a:pt x="22" y="173"/>
                  </a:cubicBezTo>
                  <a:moveTo>
                    <a:pt x="26" y="189"/>
                  </a:moveTo>
                  <a:cubicBezTo>
                    <a:pt x="26" y="188"/>
                    <a:pt x="25" y="187"/>
                    <a:pt x="25" y="186"/>
                  </a:cubicBezTo>
                  <a:cubicBezTo>
                    <a:pt x="24" y="182"/>
                    <a:pt x="19" y="179"/>
                    <a:pt x="15" y="180"/>
                  </a:cubicBezTo>
                  <a:cubicBezTo>
                    <a:pt x="10" y="182"/>
                    <a:pt x="7" y="186"/>
                    <a:pt x="8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10" y="198"/>
                    <a:pt x="15" y="201"/>
                    <a:pt x="20" y="199"/>
                  </a:cubicBezTo>
                  <a:cubicBezTo>
                    <a:pt x="24" y="198"/>
                    <a:pt x="27" y="193"/>
                    <a:pt x="26" y="189"/>
                  </a:cubicBezTo>
                  <a:moveTo>
                    <a:pt x="31" y="205"/>
                  </a:moveTo>
                  <a:cubicBezTo>
                    <a:pt x="31" y="204"/>
                    <a:pt x="30" y="203"/>
                    <a:pt x="30" y="202"/>
                  </a:cubicBezTo>
                  <a:cubicBezTo>
                    <a:pt x="28" y="198"/>
                    <a:pt x="24" y="195"/>
                    <a:pt x="19" y="197"/>
                  </a:cubicBezTo>
                  <a:cubicBezTo>
                    <a:pt x="15" y="198"/>
                    <a:pt x="12" y="203"/>
                    <a:pt x="14" y="208"/>
                  </a:cubicBezTo>
                  <a:cubicBezTo>
                    <a:pt x="14" y="209"/>
                    <a:pt x="14" y="210"/>
                    <a:pt x="14" y="210"/>
                  </a:cubicBezTo>
                  <a:cubicBezTo>
                    <a:pt x="16" y="215"/>
                    <a:pt x="21" y="217"/>
                    <a:pt x="25" y="216"/>
                  </a:cubicBezTo>
                  <a:cubicBezTo>
                    <a:pt x="30" y="214"/>
                    <a:pt x="32" y="209"/>
                    <a:pt x="31" y="205"/>
                  </a:cubicBezTo>
                  <a:moveTo>
                    <a:pt x="37" y="220"/>
                  </a:moveTo>
                  <a:cubicBezTo>
                    <a:pt x="36" y="220"/>
                    <a:pt x="36" y="219"/>
                    <a:pt x="36" y="218"/>
                  </a:cubicBezTo>
                  <a:cubicBezTo>
                    <a:pt x="34" y="214"/>
                    <a:pt x="29" y="211"/>
                    <a:pt x="25" y="213"/>
                  </a:cubicBezTo>
                  <a:cubicBezTo>
                    <a:pt x="20" y="215"/>
                    <a:pt x="18" y="220"/>
                    <a:pt x="20" y="224"/>
                  </a:cubicBezTo>
                  <a:cubicBezTo>
                    <a:pt x="20" y="225"/>
                    <a:pt x="20" y="226"/>
                    <a:pt x="21" y="227"/>
                  </a:cubicBezTo>
                  <a:cubicBezTo>
                    <a:pt x="22" y="231"/>
                    <a:pt x="27" y="233"/>
                    <a:pt x="32" y="232"/>
                  </a:cubicBezTo>
                  <a:cubicBezTo>
                    <a:pt x="36" y="230"/>
                    <a:pt x="38" y="225"/>
                    <a:pt x="37" y="220"/>
                  </a:cubicBezTo>
                  <a:moveTo>
                    <a:pt x="43" y="236"/>
                  </a:moveTo>
                  <a:cubicBezTo>
                    <a:pt x="43" y="235"/>
                    <a:pt x="43" y="234"/>
                    <a:pt x="42" y="234"/>
                  </a:cubicBezTo>
                  <a:cubicBezTo>
                    <a:pt x="40" y="229"/>
                    <a:pt x="35" y="227"/>
                    <a:pt x="31" y="229"/>
                  </a:cubicBezTo>
                  <a:cubicBezTo>
                    <a:pt x="26" y="231"/>
                    <a:pt x="24" y="236"/>
                    <a:pt x="26" y="241"/>
                  </a:cubicBezTo>
                  <a:cubicBezTo>
                    <a:pt x="27" y="241"/>
                    <a:pt x="27" y="242"/>
                    <a:pt x="27" y="243"/>
                  </a:cubicBezTo>
                  <a:cubicBezTo>
                    <a:pt x="29" y="247"/>
                    <a:pt x="34" y="249"/>
                    <a:pt x="39" y="247"/>
                  </a:cubicBezTo>
                  <a:cubicBezTo>
                    <a:pt x="43" y="245"/>
                    <a:pt x="45" y="240"/>
                    <a:pt x="43" y="236"/>
                  </a:cubicBezTo>
                  <a:moveTo>
                    <a:pt x="50" y="251"/>
                  </a:moveTo>
                  <a:cubicBezTo>
                    <a:pt x="50" y="251"/>
                    <a:pt x="50" y="250"/>
                    <a:pt x="49" y="249"/>
                  </a:cubicBezTo>
                  <a:cubicBezTo>
                    <a:pt x="47" y="245"/>
                    <a:pt x="42" y="243"/>
                    <a:pt x="38" y="245"/>
                  </a:cubicBezTo>
                  <a:cubicBezTo>
                    <a:pt x="33" y="247"/>
                    <a:pt x="32" y="252"/>
                    <a:pt x="34" y="256"/>
                  </a:cubicBezTo>
                  <a:cubicBezTo>
                    <a:pt x="34" y="257"/>
                    <a:pt x="34" y="258"/>
                    <a:pt x="35" y="259"/>
                  </a:cubicBezTo>
                  <a:cubicBezTo>
                    <a:pt x="37" y="263"/>
                    <a:pt x="42" y="265"/>
                    <a:pt x="46" y="263"/>
                  </a:cubicBezTo>
                  <a:cubicBezTo>
                    <a:pt x="50" y="261"/>
                    <a:pt x="52" y="256"/>
                    <a:pt x="50" y="251"/>
                  </a:cubicBezTo>
                  <a:moveTo>
                    <a:pt x="58" y="267"/>
                  </a:moveTo>
                  <a:cubicBezTo>
                    <a:pt x="57" y="266"/>
                    <a:pt x="57" y="265"/>
                    <a:pt x="57" y="265"/>
                  </a:cubicBezTo>
                  <a:cubicBezTo>
                    <a:pt x="55" y="260"/>
                    <a:pt x="49" y="258"/>
                    <a:pt x="45" y="260"/>
                  </a:cubicBezTo>
                  <a:cubicBezTo>
                    <a:pt x="41" y="263"/>
                    <a:pt x="39" y="268"/>
                    <a:pt x="41" y="272"/>
                  </a:cubicBezTo>
                  <a:cubicBezTo>
                    <a:pt x="41" y="273"/>
                    <a:pt x="42" y="273"/>
                    <a:pt x="42" y="274"/>
                  </a:cubicBezTo>
                  <a:cubicBezTo>
                    <a:pt x="44" y="279"/>
                    <a:pt x="49" y="280"/>
                    <a:pt x="54" y="278"/>
                  </a:cubicBezTo>
                  <a:cubicBezTo>
                    <a:pt x="58" y="276"/>
                    <a:pt x="60" y="271"/>
                    <a:pt x="58" y="267"/>
                  </a:cubicBezTo>
                  <a:moveTo>
                    <a:pt x="65" y="282"/>
                  </a:moveTo>
                  <a:cubicBezTo>
                    <a:pt x="65" y="282"/>
                    <a:pt x="64" y="281"/>
                    <a:pt x="64" y="280"/>
                  </a:cubicBezTo>
                  <a:cubicBezTo>
                    <a:pt x="62" y="276"/>
                    <a:pt x="57" y="274"/>
                    <a:pt x="52" y="276"/>
                  </a:cubicBezTo>
                  <a:cubicBezTo>
                    <a:pt x="48" y="278"/>
                    <a:pt x="46" y="283"/>
                    <a:pt x="48" y="287"/>
                  </a:cubicBezTo>
                  <a:cubicBezTo>
                    <a:pt x="49" y="288"/>
                    <a:pt x="49" y="289"/>
                    <a:pt x="49" y="290"/>
                  </a:cubicBezTo>
                  <a:cubicBezTo>
                    <a:pt x="51" y="294"/>
                    <a:pt x="56" y="296"/>
                    <a:pt x="61" y="294"/>
                  </a:cubicBezTo>
                  <a:cubicBezTo>
                    <a:pt x="65" y="292"/>
                    <a:pt x="67" y="287"/>
                    <a:pt x="65" y="282"/>
                  </a:cubicBezTo>
                  <a:moveTo>
                    <a:pt x="72" y="298"/>
                  </a:moveTo>
                  <a:cubicBezTo>
                    <a:pt x="72" y="298"/>
                    <a:pt x="71" y="297"/>
                    <a:pt x="71" y="296"/>
                  </a:cubicBezTo>
                  <a:cubicBezTo>
                    <a:pt x="69" y="292"/>
                    <a:pt x="64" y="290"/>
                    <a:pt x="60" y="292"/>
                  </a:cubicBezTo>
                  <a:cubicBezTo>
                    <a:pt x="55" y="293"/>
                    <a:pt x="53" y="298"/>
                    <a:pt x="55" y="303"/>
                  </a:cubicBezTo>
                  <a:cubicBezTo>
                    <a:pt x="55" y="304"/>
                    <a:pt x="56" y="304"/>
                    <a:pt x="56" y="305"/>
                  </a:cubicBezTo>
                  <a:cubicBezTo>
                    <a:pt x="58" y="310"/>
                    <a:pt x="63" y="312"/>
                    <a:pt x="67" y="310"/>
                  </a:cubicBezTo>
                  <a:cubicBezTo>
                    <a:pt x="72" y="308"/>
                    <a:pt x="74" y="303"/>
                    <a:pt x="72" y="298"/>
                  </a:cubicBezTo>
                  <a:moveTo>
                    <a:pt x="78" y="315"/>
                  </a:moveTo>
                  <a:cubicBezTo>
                    <a:pt x="78" y="314"/>
                    <a:pt x="78" y="313"/>
                    <a:pt x="77" y="313"/>
                  </a:cubicBezTo>
                  <a:cubicBezTo>
                    <a:pt x="76" y="308"/>
                    <a:pt x="71" y="306"/>
                    <a:pt x="66" y="307"/>
                  </a:cubicBezTo>
                  <a:cubicBezTo>
                    <a:pt x="62" y="309"/>
                    <a:pt x="60" y="314"/>
                    <a:pt x="61" y="318"/>
                  </a:cubicBezTo>
                  <a:cubicBezTo>
                    <a:pt x="61" y="319"/>
                    <a:pt x="62" y="320"/>
                    <a:pt x="62" y="321"/>
                  </a:cubicBezTo>
                  <a:cubicBezTo>
                    <a:pt x="64" y="325"/>
                    <a:pt x="69" y="328"/>
                    <a:pt x="73" y="326"/>
                  </a:cubicBezTo>
                  <a:cubicBezTo>
                    <a:pt x="78" y="324"/>
                    <a:pt x="80" y="319"/>
                    <a:pt x="78" y="315"/>
                  </a:cubicBezTo>
                  <a:moveTo>
                    <a:pt x="84" y="332"/>
                  </a:moveTo>
                  <a:cubicBezTo>
                    <a:pt x="83" y="331"/>
                    <a:pt x="83" y="330"/>
                    <a:pt x="83" y="329"/>
                  </a:cubicBezTo>
                  <a:cubicBezTo>
                    <a:pt x="82" y="325"/>
                    <a:pt x="77" y="322"/>
                    <a:pt x="72" y="323"/>
                  </a:cubicBezTo>
                  <a:cubicBezTo>
                    <a:pt x="68" y="325"/>
                    <a:pt x="65" y="330"/>
                    <a:pt x="66" y="334"/>
                  </a:cubicBezTo>
                  <a:cubicBezTo>
                    <a:pt x="67" y="335"/>
                    <a:pt x="67" y="336"/>
                    <a:pt x="67" y="336"/>
                  </a:cubicBezTo>
                  <a:cubicBezTo>
                    <a:pt x="68" y="341"/>
                    <a:pt x="73" y="344"/>
                    <a:pt x="78" y="343"/>
                  </a:cubicBezTo>
                  <a:cubicBezTo>
                    <a:pt x="82" y="341"/>
                    <a:pt x="85" y="337"/>
                    <a:pt x="84" y="332"/>
                  </a:cubicBezTo>
                  <a:moveTo>
                    <a:pt x="88" y="349"/>
                  </a:moveTo>
                  <a:cubicBezTo>
                    <a:pt x="88" y="348"/>
                    <a:pt x="87" y="348"/>
                    <a:pt x="87" y="347"/>
                  </a:cubicBezTo>
                  <a:cubicBezTo>
                    <a:pt x="86" y="342"/>
                    <a:pt x="82" y="339"/>
                    <a:pt x="77" y="340"/>
                  </a:cubicBezTo>
                  <a:cubicBezTo>
                    <a:pt x="72" y="341"/>
                    <a:pt x="69" y="345"/>
                    <a:pt x="70" y="350"/>
                  </a:cubicBezTo>
                  <a:cubicBezTo>
                    <a:pt x="70" y="351"/>
                    <a:pt x="71" y="352"/>
                    <a:pt x="71" y="352"/>
                  </a:cubicBezTo>
                  <a:cubicBezTo>
                    <a:pt x="72" y="357"/>
                    <a:pt x="76" y="360"/>
                    <a:pt x="81" y="359"/>
                  </a:cubicBezTo>
                  <a:cubicBezTo>
                    <a:pt x="85" y="359"/>
                    <a:pt x="89" y="354"/>
                    <a:pt x="88" y="349"/>
                  </a:cubicBezTo>
                  <a:moveTo>
                    <a:pt x="90" y="367"/>
                  </a:moveTo>
                  <a:cubicBezTo>
                    <a:pt x="90" y="366"/>
                    <a:pt x="90" y="365"/>
                    <a:pt x="90" y="365"/>
                  </a:cubicBezTo>
                  <a:cubicBezTo>
                    <a:pt x="89" y="360"/>
                    <a:pt x="85" y="356"/>
                    <a:pt x="80" y="357"/>
                  </a:cubicBezTo>
                  <a:cubicBezTo>
                    <a:pt x="76" y="357"/>
                    <a:pt x="72" y="362"/>
                    <a:pt x="73" y="366"/>
                  </a:cubicBezTo>
                  <a:cubicBezTo>
                    <a:pt x="73" y="367"/>
                    <a:pt x="73" y="368"/>
                    <a:pt x="73" y="369"/>
                  </a:cubicBezTo>
                  <a:cubicBezTo>
                    <a:pt x="73" y="373"/>
                    <a:pt x="78" y="377"/>
                    <a:pt x="82" y="377"/>
                  </a:cubicBezTo>
                  <a:cubicBezTo>
                    <a:pt x="87" y="376"/>
                    <a:pt x="91" y="372"/>
                    <a:pt x="90" y="367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9"/>
            <p:cNvSpPr/>
            <p:nvPr userDrawn="1"/>
          </p:nvSpPr>
          <p:spPr bwMode="auto">
            <a:xfrm>
              <a:off x="2210438" y="2427740"/>
              <a:ext cx="41887" cy="41887"/>
            </a:xfrm>
            <a:custGeom>
              <a:avLst/>
              <a:gdLst>
                <a:gd name="T0" fmla="*/ 3 w 20"/>
                <a:gd name="T1" fmla="*/ 15 h 20"/>
                <a:gd name="T2" fmla="*/ 3 w 20"/>
                <a:gd name="T3" fmla="*/ 16 h 20"/>
                <a:gd name="T4" fmla="*/ 16 w 20"/>
                <a:gd name="T5" fmla="*/ 17 h 20"/>
                <a:gd name="T6" fmla="*/ 17 w 20"/>
                <a:gd name="T7" fmla="*/ 5 h 20"/>
                <a:gd name="T8" fmla="*/ 16 w 20"/>
                <a:gd name="T9" fmla="*/ 4 h 20"/>
                <a:gd name="T10" fmla="*/ 4 w 20"/>
                <a:gd name="T11" fmla="*/ 3 h 20"/>
                <a:gd name="T12" fmla="*/ 3 w 20"/>
                <a:gd name="T1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3" y="15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6" y="19"/>
                    <a:pt x="12" y="20"/>
                    <a:pt x="16" y="17"/>
                  </a:cubicBezTo>
                  <a:cubicBezTo>
                    <a:pt x="19" y="14"/>
                    <a:pt x="20" y="8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0"/>
                    <a:pt x="7" y="0"/>
                    <a:pt x="4" y="3"/>
                  </a:cubicBezTo>
                  <a:cubicBezTo>
                    <a:pt x="0" y="6"/>
                    <a:pt x="0" y="11"/>
                    <a:pt x="3" y="15"/>
                  </a:cubicBezTo>
                </a:path>
              </a:pathLst>
            </a:custGeom>
            <a:solidFill>
              <a:srgbClr val="61A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0"/>
            <p:cNvSpPr/>
            <p:nvPr userDrawn="1"/>
          </p:nvSpPr>
          <p:spPr bwMode="auto">
            <a:xfrm>
              <a:off x="2179023" y="2396325"/>
              <a:ext cx="104717" cy="104717"/>
            </a:xfrm>
            <a:custGeom>
              <a:avLst/>
              <a:gdLst>
                <a:gd name="T0" fmla="*/ 10 w 10"/>
                <a:gd name="T1" fmla="*/ 6 h 10"/>
                <a:gd name="T2" fmla="*/ 6 w 10"/>
                <a:gd name="T3" fmla="*/ 10 h 10"/>
                <a:gd name="T4" fmla="*/ 0 w 10"/>
                <a:gd name="T5" fmla="*/ 3 h 10"/>
                <a:gd name="T6" fmla="*/ 3 w 10"/>
                <a:gd name="T7" fmla="*/ 0 h 10"/>
                <a:gd name="T8" fmla="*/ 10 w 10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6" y="10"/>
                  </a:lnTo>
                  <a:lnTo>
                    <a:pt x="0" y="3"/>
                  </a:lnTo>
                  <a:lnTo>
                    <a:pt x="3" y="0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5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1"/>
            <p:cNvSpPr/>
            <p:nvPr userDrawn="1"/>
          </p:nvSpPr>
          <p:spPr bwMode="auto">
            <a:xfrm>
              <a:off x="2179023" y="2396325"/>
              <a:ext cx="104717" cy="104717"/>
            </a:xfrm>
            <a:custGeom>
              <a:avLst/>
              <a:gdLst>
                <a:gd name="T0" fmla="*/ 10 w 10"/>
                <a:gd name="T1" fmla="*/ 6 h 10"/>
                <a:gd name="T2" fmla="*/ 6 w 10"/>
                <a:gd name="T3" fmla="*/ 10 h 10"/>
                <a:gd name="T4" fmla="*/ 0 w 10"/>
                <a:gd name="T5" fmla="*/ 3 h 10"/>
                <a:gd name="T6" fmla="*/ 3 w 10"/>
                <a:gd name="T7" fmla="*/ 0 h 10"/>
                <a:gd name="T8" fmla="*/ 10 w 10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6" y="10"/>
                  </a:lnTo>
                  <a:lnTo>
                    <a:pt x="0" y="3"/>
                  </a:lnTo>
                  <a:lnTo>
                    <a:pt x="3" y="0"/>
                  </a:lnTo>
                  <a:lnTo>
                    <a:pt x="1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2"/>
            <p:cNvSpPr/>
            <p:nvPr userDrawn="1"/>
          </p:nvSpPr>
          <p:spPr bwMode="auto">
            <a:xfrm>
              <a:off x="2210438" y="2427740"/>
              <a:ext cx="387453" cy="387453"/>
            </a:xfrm>
            <a:custGeom>
              <a:avLst/>
              <a:gdLst>
                <a:gd name="T0" fmla="*/ 98 w 214"/>
                <a:gd name="T1" fmla="*/ 46 h 211"/>
                <a:gd name="T2" fmla="*/ 64 w 214"/>
                <a:gd name="T3" fmla="*/ 13 h 211"/>
                <a:gd name="T4" fmla="*/ 15 w 214"/>
                <a:gd name="T5" fmla="*/ 15 h 211"/>
                <a:gd name="T6" fmla="*/ 13 w 214"/>
                <a:gd name="T7" fmla="*/ 17 h 211"/>
                <a:gd name="T8" fmla="*/ 15 w 214"/>
                <a:gd name="T9" fmla="*/ 66 h 211"/>
                <a:gd name="T10" fmla="*/ 47 w 214"/>
                <a:gd name="T11" fmla="*/ 97 h 211"/>
                <a:gd name="T12" fmla="*/ 102 w 214"/>
                <a:gd name="T13" fmla="*/ 207 h 211"/>
                <a:gd name="T14" fmla="*/ 171 w 214"/>
                <a:gd name="T15" fmla="*/ 166 h 211"/>
                <a:gd name="T16" fmla="*/ 209 w 214"/>
                <a:gd name="T17" fmla="*/ 94 h 211"/>
                <a:gd name="T18" fmla="*/ 98 w 214"/>
                <a:gd name="T19" fmla="*/ 4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211">
                  <a:moveTo>
                    <a:pt x="98" y="46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50" y="0"/>
                    <a:pt x="28" y="1"/>
                    <a:pt x="15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0" y="31"/>
                    <a:pt x="1" y="53"/>
                    <a:pt x="15" y="66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6" y="107"/>
                    <a:pt x="43" y="152"/>
                    <a:pt x="102" y="207"/>
                  </a:cubicBezTo>
                  <a:cubicBezTo>
                    <a:pt x="102" y="207"/>
                    <a:pt x="129" y="211"/>
                    <a:pt x="171" y="166"/>
                  </a:cubicBezTo>
                  <a:cubicBezTo>
                    <a:pt x="214" y="121"/>
                    <a:pt x="209" y="94"/>
                    <a:pt x="209" y="94"/>
                  </a:cubicBezTo>
                  <a:cubicBezTo>
                    <a:pt x="154" y="43"/>
                    <a:pt x="112" y="44"/>
                    <a:pt x="98" y="4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63"/>
            <p:cNvSpPr/>
            <p:nvPr userDrawn="1"/>
          </p:nvSpPr>
          <p:spPr bwMode="auto">
            <a:xfrm>
              <a:off x="2304683" y="2616231"/>
              <a:ext cx="94245" cy="157076"/>
            </a:xfrm>
            <a:custGeom>
              <a:avLst/>
              <a:gdLst>
                <a:gd name="T0" fmla="*/ 10 w 51"/>
                <a:gd name="T1" fmla="*/ 0 h 86"/>
                <a:gd name="T2" fmla="*/ 51 w 51"/>
                <a:gd name="T3" fmla="*/ 86 h 86"/>
                <a:gd name="T4" fmla="*/ 10 w 51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86">
                  <a:moveTo>
                    <a:pt x="10" y="0"/>
                  </a:moveTo>
                  <a:cubicBezTo>
                    <a:pt x="10" y="0"/>
                    <a:pt x="0" y="36"/>
                    <a:pt x="51" y="86"/>
                  </a:cubicBezTo>
                  <a:cubicBezTo>
                    <a:pt x="51" y="86"/>
                    <a:pt x="14" y="41"/>
                    <a:pt x="10" y="0"/>
                  </a:cubicBezTo>
                </a:path>
              </a:pathLst>
            </a:custGeom>
            <a:solidFill>
              <a:srgbClr val="CFD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4"/>
            <p:cNvSpPr/>
            <p:nvPr userDrawn="1"/>
          </p:nvSpPr>
          <p:spPr bwMode="auto">
            <a:xfrm>
              <a:off x="2210438" y="2490571"/>
              <a:ext cx="94245" cy="83774"/>
            </a:xfrm>
            <a:custGeom>
              <a:avLst/>
              <a:gdLst>
                <a:gd name="T0" fmla="*/ 12 w 50"/>
                <a:gd name="T1" fmla="*/ 0 h 48"/>
                <a:gd name="T2" fmla="*/ 50 w 50"/>
                <a:gd name="T3" fmla="*/ 48 h 48"/>
                <a:gd name="T4" fmla="*/ 12 w 50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12" y="0"/>
                  </a:moveTo>
                  <a:cubicBezTo>
                    <a:pt x="12" y="0"/>
                    <a:pt x="0" y="13"/>
                    <a:pt x="50" y="48"/>
                  </a:cubicBezTo>
                  <a:cubicBezTo>
                    <a:pt x="50" y="48"/>
                    <a:pt x="15" y="17"/>
                    <a:pt x="12" y="0"/>
                  </a:cubicBezTo>
                </a:path>
              </a:pathLst>
            </a:custGeom>
            <a:solidFill>
              <a:srgbClr val="CFD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5"/>
            <p:cNvSpPr>
              <a:spLocks noEditPoints="1"/>
            </p:cNvSpPr>
            <p:nvPr userDrawn="1"/>
          </p:nvSpPr>
          <p:spPr bwMode="auto">
            <a:xfrm>
              <a:off x="1016664" y="3286421"/>
              <a:ext cx="753963" cy="251321"/>
            </a:xfrm>
            <a:custGeom>
              <a:avLst/>
              <a:gdLst>
                <a:gd name="T0" fmla="*/ 372 w 408"/>
                <a:gd name="T1" fmla="*/ 1 h 134"/>
                <a:gd name="T2" fmla="*/ 267 w 408"/>
                <a:gd name="T3" fmla="*/ 85 h 134"/>
                <a:gd name="T4" fmla="*/ 107 w 408"/>
                <a:gd name="T5" fmla="*/ 61 h 134"/>
                <a:gd name="T6" fmla="*/ 0 w 408"/>
                <a:gd name="T7" fmla="*/ 88 h 134"/>
                <a:gd name="T8" fmla="*/ 261 w 408"/>
                <a:gd name="T9" fmla="*/ 134 h 134"/>
                <a:gd name="T10" fmla="*/ 399 w 408"/>
                <a:gd name="T11" fmla="*/ 18 h 134"/>
                <a:gd name="T12" fmla="*/ 398 w 408"/>
                <a:gd name="T13" fmla="*/ 15 h 134"/>
                <a:gd name="T14" fmla="*/ 404 w 408"/>
                <a:gd name="T15" fmla="*/ 14 h 134"/>
                <a:gd name="T16" fmla="*/ 408 w 408"/>
                <a:gd name="T17" fmla="*/ 11 h 134"/>
                <a:gd name="T18" fmla="*/ 372 w 408"/>
                <a:gd name="T19" fmla="*/ 1 h 134"/>
                <a:gd name="T20" fmla="*/ 347 w 408"/>
                <a:gd name="T21" fmla="*/ 0 h 134"/>
                <a:gd name="T22" fmla="*/ 147 w 408"/>
                <a:gd name="T23" fmla="*/ 51 h 134"/>
                <a:gd name="T24" fmla="*/ 262 w 408"/>
                <a:gd name="T25" fmla="*/ 68 h 134"/>
                <a:gd name="T26" fmla="*/ 347 w 408"/>
                <a:gd name="T2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8" h="134">
                  <a:moveTo>
                    <a:pt x="372" y="1"/>
                  </a:moveTo>
                  <a:cubicBezTo>
                    <a:pt x="267" y="85"/>
                    <a:pt x="267" y="85"/>
                    <a:pt x="267" y="8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404" y="14"/>
                    <a:pt x="404" y="14"/>
                    <a:pt x="404" y="14"/>
                  </a:cubicBezTo>
                  <a:cubicBezTo>
                    <a:pt x="408" y="11"/>
                    <a:pt x="408" y="11"/>
                    <a:pt x="408" y="11"/>
                  </a:cubicBezTo>
                  <a:cubicBezTo>
                    <a:pt x="397" y="7"/>
                    <a:pt x="383" y="4"/>
                    <a:pt x="372" y="1"/>
                  </a:cubicBezTo>
                  <a:moveTo>
                    <a:pt x="347" y="0"/>
                  </a:moveTo>
                  <a:cubicBezTo>
                    <a:pt x="147" y="51"/>
                    <a:pt x="147" y="51"/>
                    <a:pt x="147" y="51"/>
                  </a:cubicBezTo>
                  <a:cubicBezTo>
                    <a:pt x="262" y="68"/>
                    <a:pt x="262" y="68"/>
                    <a:pt x="262" y="68"/>
                  </a:cubicBezTo>
                  <a:cubicBezTo>
                    <a:pt x="347" y="0"/>
                    <a:pt x="347" y="0"/>
                    <a:pt x="347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66"/>
            <p:cNvSpPr/>
            <p:nvPr userDrawn="1"/>
          </p:nvSpPr>
          <p:spPr bwMode="auto">
            <a:xfrm>
              <a:off x="974777" y="3474912"/>
              <a:ext cx="0" cy="0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67"/>
            <p:cNvSpPr/>
            <p:nvPr userDrawn="1"/>
          </p:nvSpPr>
          <p:spPr bwMode="auto">
            <a:xfrm>
              <a:off x="974777" y="3338780"/>
              <a:ext cx="816793" cy="240849"/>
            </a:xfrm>
            <a:custGeom>
              <a:avLst/>
              <a:gdLst>
                <a:gd name="T0" fmla="*/ 442 w 443"/>
                <a:gd name="T1" fmla="*/ 0 h 132"/>
                <a:gd name="T2" fmla="*/ 435 w 443"/>
                <a:gd name="T3" fmla="*/ 2 h 132"/>
                <a:gd name="T4" fmla="*/ 289 w 443"/>
                <a:gd name="T5" fmla="*/ 124 h 132"/>
                <a:gd name="T6" fmla="*/ 0 w 443"/>
                <a:gd name="T7" fmla="*/ 73 h 132"/>
                <a:gd name="T8" fmla="*/ 0 w 443"/>
                <a:gd name="T9" fmla="*/ 74 h 132"/>
                <a:gd name="T10" fmla="*/ 70 w 443"/>
                <a:gd name="T11" fmla="*/ 94 h 132"/>
                <a:gd name="T12" fmla="*/ 290 w 443"/>
                <a:gd name="T13" fmla="*/ 132 h 132"/>
                <a:gd name="T14" fmla="*/ 443 w 443"/>
                <a:gd name="T15" fmla="*/ 4 h 132"/>
                <a:gd name="T16" fmla="*/ 442 w 443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132">
                  <a:moveTo>
                    <a:pt x="442" y="0"/>
                  </a:moveTo>
                  <a:cubicBezTo>
                    <a:pt x="435" y="2"/>
                    <a:pt x="435" y="2"/>
                    <a:pt x="435" y="2"/>
                  </a:cubicBezTo>
                  <a:cubicBezTo>
                    <a:pt x="289" y="124"/>
                    <a:pt x="289" y="124"/>
                    <a:pt x="289" y="1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" y="81"/>
                    <a:pt x="31" y="87"/>
                    <a:pt x="70" y="94"/>
                  </a:cubicBezTo>
                  <a:cubicBezTo>
                    <a:pt x="119" y="104"/>
                    <a:pt x="290" y="132"/>
                    <a:pt x="290" y="132"/>
                  </a:cubicBezTo>
                  <a:cubicBezTo>
                    <a:pt x="290" y="132"/>
                    <a:pt x="410" y="35"/>
                    <a:pt x="443" y="4"/>
                  </a:cubicBezTo>
                  <a:cubicBezTo>
                    <a:pt x="443" y="2"/>
                    <a:pt x="442" y="0"/>
                    <a:pt x="442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8"/>
            <p:cNvSpPr/>
            <p:nvPr userDrawn="1"/>
          </p:nvSpPr>
          <p:spPr bwMode="auto">
            <a:xfrm>
              <a:off x="932890" y="3192176"/>
              <a:ext cx="869151" cy="356038"/>
            </a:xfrm>
            <a:custGeom>
              <a:avLst/>
              <a:gdLst>
                <a:gd name="T0" fmla="*/ 311 w 471"/>
                <a:gd name="T1" fmla="*/ 191 h 191"/>
                <a:gd name="T2" fmla="*/ 27 w 471"/>
                <a:gd name="T3" fmla="*/ 141 h 191"/>
                <a:gd name="T4" fmla="*/ 28 w 471"/>
                <a:gd name="T5" fmla="*/ 83 h 191"/>
                <a:gd name="T6" fmla="*/ 312 w 471"/>
                <a:gd name="T7" fmla="*/ 125 h 191"/>
                <a:gd name="T8" fmla="*/ 471 w 471"/>
                <a:gd name="T9" fmla="*/ 0 h 191"/>
                <a:gd name="T10" fmla="*/ 469 w 471"/>
                <a:gd name="T11" fmla="*/ 59 h 191"/>
                <a:gd name="T12" fmla="*/ 311 w 471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1" h="191">
                  <a:moveTo>
                    <a:pt x="311" y="191"/>
                  </a:moveTo>
                  <a:cubicBezTo>
                    <a:pt x="27" y="141"/>
                    <a:pt x="27" y="141"/>
                    <a:pt x="27" y="141"/>
                  </a:cubicBezTo>
                  <a:cubicBezTo>
                    <a:pt x="0" y="105"/>
                    <a:pt x="28" y="83"/>
                    <a:pt x="28" y="83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1" y="0"/>
                    <a:pt x="454" y="36"/>
                    <a:pt x="469" y="59"/>
                  </a:cubicBezTo>
                  <a:lnTo>
                    <a:pt x="311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9"/>
            <p:cNvSpPr/>
            <p:nvPr userDrawn="1"/>
          </p:nvSpPr>
          <p:spPr bwMode="auto">
            <a:xfrm>
              <a:off x="974777" y="3202647"/>
              <a:ext cx="827265" cy="261793"/>
            </a:xfrm>
            <a:custGeom>
              <a:avLst/>
              <a:gdLst>
                <a:gd name="T0" fmla="*/ 0 w 79"/>
                <a:gd name="T1" fmla="*/ 17 h 25"/>
                <a:gd name="T2" fmla="*/ 50 w 79"/>
                <a:gd name="T3" fmla="*/ 25 h 25"/>
                <a:gd name="T4" fmla="*/ 79 w 79"/>
                <a:gd name="T5" fmla="*/ 3 h 25"/>
                <a:gd name="T6" fmla="*/ 78 w 79"/>
                <a:gd name="T7" fmla="*/ 0 h 25"/>
                <a:gd name="T8" fmla="*/ 18 w 79"/>
                <a:gd name="T9" fmla="*/ 5 h 25"/>
                <a:gd name="T10" fmla="*/ 0 w 79"/>
                <a:gd name="T11" fmla="*/ 16 h 25"/>
                <a:gd name="T12" fmla="*/ 0 w 79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5">
                  <a:moveTo>
                    <a:pt x="0" y="17"/>
                  </a:moveTo>
                  <a:lnTo>
                    <a:pt x="50" y="25"/>
                  </a:lnTo>
                  <a:lnTo>
                    <a:pt x="79" y="3"/>
                  </a:lnTo>
                  <a:lnTo>
                    <a:pt x="78" y="0"/>
                  </a:lnTo>
                  <a:lnTo>
                    <a:pt x="18" y="5"/>
                  </a:lnTo>
                  <a:lnTo>
                    <a:pt x="0" y="1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70"/>
            <p:cNvSpPr/>
            <p:nvPr userDrawn="1"/>
          </p:nvSpPr>
          <p:spPr bwMode="auto">
            <a:xfrm>
              <a:off x="974777" y="3202647"/>
              <a:ext cx="827265" cy="261793"/>
            </a:xfrm>
            <a:custGeom>
              <a:avLst/>
              <a:gdLst>
                <a:gd name="T0" fmla="*/ 0 w 79"/>
                <a:gd name="T1" fmla="*/ 17 h 25"/>
                <a:gd name="T2" fmla="*/ 50 w 79"/>
                <a:gd name="T3" fmla="*/ 25 h 25"/>
                <a:gd name="T4" fmla="*/ 79 w 79"/>
                <a:gd name="T5" fmla="*/ 3 h 25"/>
                <a:gd name="T6" fmla="*/ 78 w 79"/>
                <a:gd name="T7" fmla="*/ 0 h 25"/>
                <a:gd name="T8" fmla="*/ 18 w 79"/>
                <a:gd name="T9" fmla="*/ 5 h 25"/>
                <a:gd name="T10" fmla="*/ 0 w 79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5">
                  <a:moveTo>
                    <a:pt x="0" y="17"/>
                  </a:moveTo>
                  <a:lnTo>
                    <a:pt x="50" y="25"/>
                  </a:lnTo>
                  <a:lnTo>
                    <a:pt x="79" y="3"/>
                  </a:lnTo>
                  <a:lnTo>
                    <a:pt x="78" y="0"/>
                  </a:lnTo>
                  <a:lnTo>
                    <a:pt x="18" y="5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1"/>
            <p:cNvSpPr/>
            <p:nvPr userDrawn="1"/>
          </p:nvSpPr>
          <p:spPr bwMode="auto">
            <a:xfrm>
              <a:off x="1487891" y="3443497"/>
              <a:ext cx="20943" cy="104717"/>
            </a:xfrm>
            <a:custGeom>
              <a:avLst/>
              <a:gdLst>
                <a:gd name="T0" fmla="*/ 8 w 10"/>
                <a:gd name="T1" fmla="*/ 0 h 58"/>
                <a:gd name="T2" fmla="*/ 0 w 10"/>
                <a:gd name="T3" fmla="*/ 31 h 58"/>
                <a:gd name="T4" fmla="*/ 6 w 10"/>
                <a:gd name="T5" fmla="*/ 58 h 58"/>
                <a:gd name="T6" fmla="*/ 9 w 10"/>
                <a:gd name="T7" fmla="*/ 57 h 58"/>
                <a:gd name="T8" fmla="*/ 3 w 10"/>
                <a:gd name="T9" fmla="*/ 31 h 58"/>
                <a:gd name="T10" fmla="*/ 7 w 10"/>
                <a:gd name="T11" fmla="*/ 10 h 58"/>
                <a:gd name="T12" fmla="*/ 9 w 10"/>
                <a:gd name="T13" fmla="*/ 4 h 58"/>
                <a:gd name="T14" fmla="*/ 10 w 10"/>
                <a:gd name="T15" fmla="*/ 2 h 58"/>
                <a:gd name="T16" fmla="*/ 10 w 10"/>
                <a:gd name="T17" fmla="*/ 2 h 58"/>
                <a:gd name="T18" fmla="*/ 10 w 10"/>
                <a:gd name="T19" fmla="*/ 2 h 58"/>
                <a:gd name="T20" fmla="*/ 8 w 10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58">
                  <a:moveTo>
                    <a:pt x="8" y="0"/>
                  </a:moveTo>
                  <a:cubicBezTo>
                    <a:pt x="8" y="0"/>
                    <a:pt x="0" y="14"/>
                    <a:pt x="0" y="31"/>
                  </a:cubicBezTo>
                  <a:cubicBezTo>
                    <a:pt x="0" y="40"/>
                    <a:pt x="2" y="49"/>
                    <a:pt x="6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5" y="48"/>
                    <a:pt x="3" y="39"/>
                    <a:pt x="3" y="31"/>
                  </a:cubicBezTo>
                  <a:cubicBezTo>
                    <a:pt x="3" y="23"/>
                    <a:pt x="5" y="15"/>
                    <a:pt x="7" y="10"/>
                  </a:cubicBezTo>
                  <a:cubicBezTo>
                    <a:pt x="8" y="7"/>
                    <a:pt x="9" y="5"/>
                    <a:pt x="9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2"/>
            <p:cNvSpPr/>
            <p:nvPr userDrawn="1"/>
          </p:nvSpPr>
          <p:spPr bwMode="auto">
            <a:xfrm>
              <a:off x="943362" y="3181704"/>
              <a:ext cx="869151" cy="376982"/>
            </a:xfrm>
            <a:custGeom>
              <a:avLst/>
              <a:gdLst>
                <a:gd name="T0" fmla="*/ 459 w 473"/>
                <a:gd name="T1" fmla="*/ 3 h 209"/>
                <a:gd name="T2" fmla="*/ 303 w 473"/>
                <a:gd name="T3" fmla="*/ 126 h 209"/>
                <a:gd name="T4" fmla="*/ 19 w 473"/>
                <a:gd name="T5" fmla="*/ 84 h 209"/>
                <a:gd name="T6" fmla="*/ 16 w 473"/>
                <a:gd name="T7" fmla="*/ 86 h 209"/>
                <a:gd name="T8" fmla="*/ 8 w 473"/>
                <a:gd name="T9" fmla="*/ 95 h 209"/>
                <a:gd name="T10" fmla="*/ 0 w 473"/>
                <a:gd name="T11" fmla="*/ 120 h 209"/>
                <a:gd name="T12" fmla="*/ 13 w 473"/>
                <a:gd name="T13" fmla="*/ 155 h 209"/>
                <a:gd name="T14" fmla="*/ 15 w 473"/>
                <a:gd name="T15" fmla="*/ 157 h 209"/>
                <a:gd name="T16" fmla="*/ 306 w 473"/>
                <a:gd name="T17" fmla="*/ 209 h 209"/>
                <a:gd name="T18" fmla="*/ 467 w 473"/>
                <a:gd name="T19" fmla="*/ 74 h 209"/>
                <a:gd name="T20" fmla="*/ 468 w 473"/>
                <a:gd name="T21" fmla="*/ 63 h 209"/>
                <a:gd name="T22" fmla="*/ 457 w 473"/>
                <a:gd name="T23" fmla="*/ 62 h 209"/>
                <a:gd name="T24" fmla="*/ 302 w 473"/>
                <a:gd name="T25" fmla="*/ 192 h 209"/>
                <a:gd name="T26" fmla="*/ 21 w 473"/>
                <a:gd name="T27" fmla="*/ 142 h 209"/>
                <a:gd name="T28" fmla="*/ 20 w 473"/>
                <a:gd name="T29" fmla="*/ 150 h 209"/>
                <a:gd name="T30" fmla="*/ 26 w 473"/>
                <a:gd name="T31" fmla="*/ 145 h 209"/>
                <a:gd name="T32" fmla="*/ 16 w 473"/>
                <a:gd name="T33" fmla="*/ 120 h 209"/>
                <a:gd name="T34" fmla="*/ 21 w 473"/>
                <a:gd name="T35" fmla="*/ 104 h 209"/>
                <a:gd name="T36" fmla="*/ 25 w 473"/>
                <a:gd name="T37" fmla="*/ 100 h 209"/>
                <a:gd name="T38" fmla="*/ 26 w 473"/>
                <a:gd name="T39" fmla="*/ 99 h 209"/>
                <a:gd name="T40" fmla="*/ 26 w 473"/>
                <a:gd name="T41" fmla="*/ 98 h 209"/>
                <a:gd name="T42" fmla="*/ 26 w 473"/>
                <a:gd name="T43" fmla="*/ 98 h 209"/>
                <a:gd name="T44" fmla="*/ 23 w 473"/>
                <a:gd name="T45" fmla="*/ 95 h 209"/>
                <a:gd name="T46" fmla="*/ 26 w 473"/>
                <a:gd name="T47" fmla="*/ 98 h 209"/>
                <a:gd name="T48" fmla="*/ 26 w 473"/>
                <a:gd name="T49" fmla="*/ 98 h 209"/>
                <a:gd name="T50" fmla="*/ 23 w 473"/>
                <a:gd name="T51" fmla="*/ 95 h 209"/>
                <a:gd name="T52" fmla="*/ 26 w 473"/>
                <a:gd name="T53" fmla="*/ 98 h 209"/>
                <a:gd name="T54" fmla="*/ 21 w 473"/>
                <a:gd name="T55" fmla="*/ 92 h 209"/>
                <a:gd name="T56" fmla="*/ 20 w 473"/>
                <a:gd name="T57" fmla="*/ 100 h 209"/>
                <a:gd name="T58" fmla="*/ 308 w 473"/>
                <a:gd name="T59" fmla="*/ 143 h 209"/>
                <a:gd name="T60" fmla="*/ 469 w 473"/>
                <a:gd name="T61" fmla="*/ 15 h 209"/>
                <a:gd name="T62" fmla="*/ 470 w 473"/>
                <a:gd name="T63" fmla="*/ 4 h 209"/>
                <a:gd name="T64" fmla="*/ 459 w 473"/>
                <a:gd name="T65" fmla="*/ 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3" h="209">
                  <a:moveTo>
                    <a:pt x="459" y="3"/>
                  </a:moveTo>
                  <a:cubicBezTo>
                    <a:pt x="303" y="126"/>
                    <a:pt x="303" y="126"/>
                    <a:pt x="303" y="12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2" y="89"/>
                    <a:pt x="8" y="95"/>
                  </a:cubicBezTo>
                  <a:cubicBezTo>
                    <a:pt x="4" y="100"/>
                    <a:pt x="0" y="109"/>
                    <a:pt x="0" y="120"/>
                  </a:cubicBezTo>
                  <a:cubicBezTo>
                    <a:pt x="0" y="130"/>
                    <a:pt x="4" y="142"/>
                    <a:pt x="13" y="155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71" y="71"/>
                    <a:pt x="471" y="66"/>
                    <a:pt x="468" y="63"/>
                  </a:cubicBezTo>
                  <a:cubicBezTo>
                    <a:pt x="466" y="59"/>
                    <a:pt x="461" y="59"/>
                    <a:pt x="457" y="62"/>
                  </a:cubicBezTo>
                  <a:cubicBezTo>
                    <a:pt x="302" y="192"/>
                    <a:pt x="302" y="192"/>
                    <a:pt x="302" y="19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18" y="135"/>
                    <a:pt x="16" y="126"/>
                    <a:pt x="16" y="120"/>
                  </a:cubicBezTo>
                  <a:cubicBezTo>
                    <a:pt x="16" y="113"/>
                    <a:pt x="19" y="108"/>
                    <a:pt x="21" y="104"/>
                  </a:cubicBezTo>
                  <a:cubicBezTo>
                    <a:pt x="23" y="102"/>
                    <a:pt x="24" y="101"/>
                    <a:pt x="25" y="100"/>
                  </a:cubicBezTo>
                  <a:cubicBezTo>
                    <a:pt x="25" y="99"/>
                    <a:pt x="26" y="99"/>
                    <a:pt x="26" y="9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469" y="15"/>
                    <a:pt x="469" y="15"/>
                    <a:pt x="469" y="15"/>
                  </a:cubicBezTo>
                  <a:cubicBezTo>
                    <a:pt x="472" y="12"/>
                    <a:pt x="473" y="7"/>
                    <a:pt x="470" y="4"/>
                  </a:cubicBezTo>
                  <a:cubicBezTo>
                    <a:pt x="467" y="0"/>
                    <a:pt x="462" y="0"/>
                    <a:pt x="459" y="3"/>
                  </a:cubicBezTo>
                </a:path>
              </a:pathLst>
            </a:custGeom>
            <a:solidFill>
              <a:srgbClr val="FEB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73"/>
            <p:cNvSpPr/>
            <p:nvPr userDrawn="1"/>
          </p:nvSpPr>
          <p:spPr bwMode="auto">
            <a:xfrm>
              <a:off x="985249" y="3139817"/>
              <a:ext cx="816793" cy="282736"/>
            </a:xfrm>
            <a:custGeom>
              <a:avLst/>
              <a:gdLst>
                <a:gd name="T0" fmla="*/ 176 w 444"/>
                <a:gd name="T1" fmla="*/ 3 h 151"/>
                <a:gd name="T2" fmla="*/ 0 w 444"/>
                <a:gd name="T3" fmla="*/ 105 h 151"/>
                <a:gd name="T4" fmla="*/ 282 w 444"/>
                <a:gd name="T5" fmla="*/ 151 h 151"/>
                <a:gd name="T6" fmla="*/ 444 w 444"/>
                <a:gd name="T7" fmla="*/ 22 h 151"/>
                <a:gd name="T8" fmla="*/ 176 w 444"/>
                <a:gd name="T9" fmla="*/ 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51">
                  <a:moveTo>
                    <a:pt x="176" y="3"/>
                  </a:moveTo>
                  <a:cubicBezTo>
                    <a:pt x="162" y="6"/>
                    <a:pt x="0" y="105"/>
                    <a:pt x="0" y="105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4" y="22"/>
                    <a:pt x="190" y="0"/>
                    <a:pt x="176" y="3"/>
                  </a:cubicBezTo>
                  <a:close/>
                </a:path>
              </a:pathLst>
            </a:custGeom>
            <a:solidFill>
              <a:srgbClr val="FEB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74"/>
            <p:cNvSpPr/>
            <p:nvPr userDrawn="1"/>
          </p:nvSpPr>
          <p:spPr bwMode="auto">
            <a:xfrm>
              <a:off x="891003" y="3150289"/>
              <a:ext cx="869151" cy="261793"/>
            </a:xfrm>
            <a:custGeom>
              <a:avLst/>
              <a:gdLst>
                <a:gd name="T0" fmla="*/ 471 w 473"/>
                <a:gd name="T1" fmla="*/ 59 h 143"/>
                <a:gd name="T2" fmla="*/ 185 w 473"/>
                <a:gd name="T3" fmla="*/ 143 h 143"/>
                <a:gd name="T4" fmla="*/ 32 w 473"/>
                <a:gd name="T5" fmla="*/ 85 h 143"/>
                <a:gd name="T6" fmla="*/ 33 w 473"/>
                <a:gd name="T7" fmla="*/ 17 h 143"/>
                <a:gd name="T8" fmla="*/ 185 w 473"/>
                <a:gd name="T9" fmla="*/ 78 h 143"/>
                <a:gd name="T10" fmla="*/ 473 w 473"/>
                <a:gd name="T11" fmla="*/ 0 h 143"/>
                <a:gd name="T12" fmla="*/ 471 w 473"/>
                <a:gd name="T13" fmla="*/ 5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143">
                  <a:moveTo>
                    <a:pt x="471" y="59"/>
                  </a:moveTo>
                  <a:cubicBezTo>
                    <a:pt x="185" y="143"/>
                    <a:pt x="185" y="143"/>
                    <a:pt x="185" y="143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5"/>
                    <a:pt x="0" y="52"/>
                    <a:pt x="33" y="1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473" y="0"/>
                    <a:pt x="457" y="33"/>
                    <a:pt x="47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5"/>
            <p:cNvSpPr/>
            <p:nvPr userDrawn="1"/>
          </p:nvSpPr>
          <p:spPr bwMode="auto">
            <a:xfrm>
              <a:off x="922419" y="3139817"/>
              <a:ext cx="837736" cy="198963"/>
            </a:xfrm>
            <a:custGeom>
              <a:avLst/>
              <a:gdLst>
                <a:gd name="T0" fmla="*/ 0 w 80"/>
                <a:gd name="T1" fmla="*/ 7 h 19"/>
                <a:gd name="T2" fmla="*/ 28 w 80"/>
                <a:gd name="T3" fmla="*/ 19 h 19"/>
                <a:gd name="T4" fmla="*/ 80 w 80"/>
                <a:gd name="T5" fmla="*/ 4 h 19"/>
                <a:gd name="T6" fmla="*/ 80 w 80"/>
                <a:gd name="T7" fmla="*/ 0 h 19"/>
                <a:gd name="T8" fmla="*/ 0 w 80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9">
                  <a:moveTo>
                    <a:pt x="0" y="7"/>
                  </a:moveTo>
                  <a:lnTo>
                    <a:pt x="28" y="19"/>
                  </a:lnTo>
                  <a:lnTo>
                    <a:pt x="80" y="4"/>
                  </a:lnTo>
                  <a:lnTo>
                    <a:pt x="8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6"/>
            <p:cNvSpPr/>
            <p:nvPr userDrawn="1"/>
          </p:nvSpPr>
          <p:spPr bwMode="auto">
            <a:xfrm>
              <a:off x="1215626" y="3296893"/>
              <a:ext cx="20943" cy="115189"/>
            </a:xfrm>
            <a:custGeom>
              <a:avLst/>
              <a:gdLst>
                <a:gd name="T0" fmla="*/ 8 w 10"/>
                <a:gd name="T1" fmla="*/ 0 h 66"/>
                <a:gd name="T2" fmla="*/ 0 w 10"/>
                <a:gd name="T3" fmla="*/ 30 h 66"/>
                <a:gd name="T4" fmla="*/ 7 w 10"/>
                <a:gd name="T5" fmla="*/ 66 h 66"/>
                <a:gd name="T6" fmla="*/ 10 w 10"/>
                <a:gd name="T7" fmla="*/ 65 h 66"/>
                <a:gd name="T8" fmla="*/ 4 w 10"/>
                <a:gd name="T9" fmla="*/ 30 h 66"/>
                <a:gd name="T10" fmla="*/ 7 w 10"/>
                <a:gd name="T11" fmla="*/ 9 h 66"/>
                <a:gd name="T12" fmla="*/ 9 w 10"/>
                <a:gd name="T13" fmla="*/ 4 h 66"/>
                <a:gd name="T14" fmla="*/ 10 w 10"/>
                <a:gd name="T15" fmla="*/ 2 h 66"/>
                <a:gd name="T16" fmla="*/ 10 w 10"/>
                <a:gd name="T17" fmla="*/ 2 h 66"/>
                <a:gd name="T18" fmla="*/ 10 w 10"/>
                <a:gd name="T19" fmla="*/ 2 h 66"/>
                <a:gd name="T20" fmla="*/ 8 w 1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6">
                  <a:moveTo>
                    <a:pt x="8" y="0"/>
                  </a:moveTo>
                  <a:cubicBezTo>
                    <a:pt x="8" y="0"/>
                    <a:pt x="0" y="10"/>
                    <a:pt x="0" y="30"/>
                  </a:cubicBezTo>
                  <a:cubicBezTo>
                    <a:pt x="0" y="40"/>
                    <a:pt x="2" y="52"/>
                    <a:pt x="7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5" y="51"/>
                    <a:pt x="4" y="39"/>
                    <a:pt x="4" y="30"/>
                  </a:cubicBezTo>
                  <a:cubicBezTo>
                    <a:pt x="4" y="21"/>
                    <a:pt x="5" y="13"/>
                    <a:pt x="7" y="9"/>
                  </a:cubicBezTo>
                  <a:cubicBezTo>
                    <a:pt x="8" y="6"/>
                    <a:pt x="9" y="5"/>
                    <a:pt x="9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7"/>
            <p:cNvSpPr/>
            <p:nvPr userDrawn="1"/>
          </p:nvSpPr>
          <p:spPr bwMode="auto">
            <a:xfrm>
              <a:off x="911947" y="3139817"/>
              <a:ext cx="869151" cy="293208"/>
            </a:xfrm>
            <a:custGeom>
              <a:avLst/>
              <a:gdLst>
                <a:gd name="T0" fmla="*/ 459 w 472"/>
                <a:gd name="T1" fmla="*/ 60 h 160"/>
                <a:gd name="T2" fmla="*/ 175 w 472"/>
                <a:gd name="T3" fmla="*/ 143 h 160"/>
                <a:gd name="T4" fmla="*/ 25 w 472"/>
                <a:gd name="T5" fmla="*/ 86 h 160"/>
                <a:gd name="T6" fmla="*/ 22 w 472"/>
                <a:gd name="T7" fmla="*/ 93 h 160"/>
                <a:gd name="T8" fmla="*/ 28 w 472"/>
                <a:gd name="T9" fmla="*/ 88 h 160"/>
                <a:gd name="T10" fmla="*/ 26 w 472"/>
                <a:gd name="T11" fmla="*/ 89 h 160"/>
                <a:gd name="T12" fmla="*/ 28 w 472"/>
                <a:gd name="T13" fmla="*/ 88 h 160"/>
                <a:gd name="T14" fmla="*/ 28 w 472"/>
                <a:gd name="T15" fmla="*/ 88 h 160"/>
                <a:gd name="T16" fmla="*/ 26 w 472"/>
                <a:gd name="T17" fmla="*/ 89 h 160"/>
                <a:gd name="T18" fmla="*/ 28 w 472"/>
                <a:gd name="T19" fmla="*/ 88 h 160"/>
                <a:gd name="T20" fmla="*/ 22 w 472"/>
                <a:gd name="T21" fmla="*/ 79 h 160"/>
                <a:gd name="T22" fmla="*/ 16 w 472"/>
                <a:gd name="T23" fmla="*/ 59 h 160"/>
                <a:gd name="T24" fmla="*/ 19 w 472"/>
                <a:gd name="T25" fmla="*/ 46 h 160"/>
                <a:gd name="T26" fmla="*/ 29 w 472"/>
                <a:gd name="T27" fmla="*/ 31 h 160"/>
                <a:gd name="T28" fmla="*/ 23 w 472"/>
                <a:gd name="T29" fmla="*/ 25 h 160"/>
                <a:gd name="T30" fmla="*/ 20 w 472"/>
                <a:gd name="T31" fmla="*/ 33 h 160"/>
                <a:gd name="T32" fmla="*/ 174 w 472"/>
                <a:gd name="T33" fmla="*/ 96 h 160"/>
                <a:gd name="T34" fmla="*/ 465 w 472"/>
                <a:gd name="T35" fmla="*/ 17 h 160"/>
                <a:gd name="T36" fmla="*/ 470 w 472"/>
                <a:gd name="T37" fmla="*/ 7 h 160"/>
                <a:gd name="T38" fmla="*/ 461 w 472"/>
                <a:gd name="T39" fmla="*/ 1 h 160"/>
                <a:gd name="T40" fmla="*/ 175 w 472"/>
                <a:gd name="T41" fmla="*/ 79 h 160"/>
                <a:gd name="T42" fmla="*/ 21 w 472"/>
                <a:gd name="T43" fmla="*/ 16 h 160"/>
                <a:gd name="T44" fmla="*/ 17 w 472"/>
                <a:gd name="T45" fmla="*/ 20 h 160"/>
                <a:gd name="T46" fmla="*/ 4 w 472"/>
                <a:gd name="T47" fmla="*/ 40 h 160"/>
                <a:gd name="T48" fmla="*/ 0 w 472"/>
                <a:gd name="T49" fmla="*/ 59 h 160"/>
                <a:gd name="T50" fmla="*/ 8 w 472"/>
                <a:gd name="T51" fmla="*/ 87 h 160"/>
                <a:gd name="T52" fmla="*/ 16 w 472"/>
                <a:gd name="T53" fmla="*/ 99 h 160"/>
                <a:gd name="T54" fmla="*/ 18 w 472"/>
                <a:gd name="T55" fmla="*/ 100 h 160"/>
                <a:gd name="T56" fmla="*/ 174 w 472"/>
                <a:gd name="T57" fmla="*/ 160 h 160"/>
                <a:gd name="T58" fmla="*/ 464 w 472"/>
                <a:gd name="T59" fmla="*/ 76 h 160"/>
                <a:gd name="T60" fmla="*/ 469 w 472"/>
                <a:gd name="T61" fmla="*/ 66 h 160"/>
                <a:gd name="T62" fmla="*/ 459 w 472"/>
                <a:gd name="T63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2" h="160">
                  <a:moveTo>
                    <a:pt x="459" y="60"/>
                  </a:moveTo>
                  <a:cubicBezTo>
                    <a:pt x="175" y="143"/>
                    <a:pt x="175" y="143"/>
                    <a:pt x="175" y="143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7"/>
                    <a:pt x="25" y="84"/>
                    <a:pt x="22" y="79"/>
                  </a:cubicBezTo>
                  <a:cubicBezTo>
                    <a:pt x="19" y="74"/>
                    <a:pt x="16" y="66"/>
                    <a:pt x="16" y="59"/>
                  </a:cubicBezTo>
                  <a:cubicBezTo>
                    <a:pt x="16" y="55"/>
                    <a:pt x="17" y="50"/>
                    <a:pt x="19" y="46"/>
                  </a:cubicBezTo>
                  <a:cubicBezTo>
                    <a:pt x="20" y="41"/>
                    <a:pt x="24" y="36"/>
                    <a:pt x="29" y="3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4" y="96"/>
                    <a:pt x="174" y="96"/>
                    <a:pt x="174" y="96"/>
                  </a:cubicBezTo>
                  <a:cubicBezTo>
                    <a:pt x="465" y="17"/>
                    <a:pt x="465" y="17"/>
                    <a:pt x="465" y="17"/>
                  </a:cubicBezTo>
                  <a:cubicBezTo>
                    <a:pt x="469" y="15"/>
                    <a:pt x="472" y="11"/>
                    <a:pt x="470" y="7"/>
                  </a:cubicBezTo>
                  <a:cubicBezTo>
                    <a:pt x="469" y="2"/>
                    <a:pt x="465" y="0"/>
                    <a:pt x="461" y="1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1" y="26"/>
                    <a:pt x="6" y="33"/>
                    <a:pt x="4" y="40"/>
                  </a:cubicBezTo>
                  <a:cubicBezTo>
                    <a:pt x="1" y="46"/>
                    <a:pt x="0" y="53"/>
                    <a:pt x="0" y="59"/>
                  </a:cubicBezTo>
                  <a:cubicBezTo>
                    <a:pt x="0" y="71"/>
                    <a:pt x="4" y="81"/>
                    <a:pt x="8" y="87"/>
                  </a:cubicBezTo>
                  <a:cubicBezTo>
                    <a:pt x="12" y="94"/>
                    <a:pt x="16" y="98"/>
                    <a:pt x="16" y="99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74" y="160"/>
                    <a:pt x="174" y="160"/>
                    <a:pt x="174" y="160"/>
                  </a:cubicBezTo>
                  <a:cubicBezTo>
                    <a:pt x="464" y="76"/>
                    <a:pt x="464" y="76"/>
                    <a:pt x="464" y="76"/>
                  </a:cubicBezTo>
                  <a:cubicBezTo>
                    <a:pt x="468" y="74"/>
                    <a:pt x="470" y="70"/>
                    <a:pt x="469" y="66"/>
                  </a:cubicBezTo>
                  <a:cubicBezTo>
                    <a:pt x="468" y="61"/>
                    <a:pt x="463" y="59"/>
                    <a:pt x="459" y="60"/>
                  </a:cubicBezTo>
                  <a:close/>
                </a:path>
              </a:pathLst>
            </a:custGeom>
            <a:solidFill>
              <a:srgbClr val="33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8"/>
            <p:cNvSpPr/>
            <p:nvPr userDrawn="1"/>
          </p:nvSpPr>
          <p:spPr bwMode="auto">
            <a:xfrm>
              <a:off x="943362" y="3076987"/>
              <a:ext cx="816793" cy="209434"/>
            </a:xfrm>
            <a:custGeom>
              <a:avLst/>
              <a:gdLst>
                <a:gd name="T0" fmla="*/ 0 w 78"/>
                <a:gd name="T1" fmla="*/ 9 h 20"/>
                <a:gd name="T2" fmla="*/ 44 w 78"/>
                <a:gd name="T3" fmla="*/ 0 h 20"/>
                <a:gd name="T4" fmla="*/ 78 w 78"/>
                <a:gd name="T5" fmla="*/ 6 h 20"/>
                <a:gd name="T6" fmla="*/ 28 w 78"/>
                <a:gd name="T7" fmla="*/ 20 h 20"/>
                <a:gd name="T8" fmla="*/ 0 w 78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">
                  <a:moveTo>
                    <a:pt x="0" y="9"/>
                  </a:moveTo>
                  <a:lnTo>
                    <a:pt x="44" y="0"/>
                  </a:lnTo>
                  <a:lnTo>
                    <a:pt x="78" y="6"/>
                  </a:lnTo>
                  <a:lnTo>
                    <a:pt x="28" y="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3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9"/>
            <p:cNvSpPr/>
            <p:nvPr userDrawn="1"/>
          </p:nvSpPr>
          <p:spPr bwMode="auto">
            <a:xfrm>
              <a:off x="964305" y="2972270"/>
              <a:ext cx="806321" cy="240849"/>
            </a:xfrm>
            <a:custGeom>
              <a:avLst/>
              <a:gdLst>
                <a:gd name="T0" fmla="*/ 432 w 434"/>
                <a:gd name="T1" fmla="*/ 64 h 135"/>
                <a:gd name="T2" fmla="*/ 209 w 434"/>
                <a:gd name="T3" fmla="*/ 135 h 135"/>
                <a:gd name="T4" fmla="*/ 20 w 434"/>
                <a:gd name="T5" fmla="*/ 88 h 135"/>
                <a:gd name="T6" fmla="*/ 25 w 434"/>
                <a:gd name="T7" fmla="*/ 27 h 135"/>
                <a:gd name="T8" fmla="*/ 207 w 434"/>
                <a:gd name="T9" fmla="*/ 72 h 135"/>
                <a:gd name="T10" fmla="*/ 434 w 434"/>
                <a:gd name="T11" fmla="*/ 0 h 135"/>
                <a:gd name="T12" fmla="*/ 432 w 434"/>
                <a:gd name="T13" fmla="*/ 6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135">
                  <a:moveTo>
                    <a:pt x="432" y="64"/>
                  </a:moveTo>
                  <a:cubicBezTo>
                    <a:pt x="209" y="135"/>
                    <a:pt x="209" y="135"/>
                    <a:pt x="209" y="135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0" y="53"/>
                    <a:pt x="25" y="27"/>
                  </a:cubicBezTo>
                  <a:cubicBezTo>
                    <a:pt x="207" y="72"/>
                    <a:pt x="207" y="72"/>
                    <a:pt x="207" y="72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34" y="0"/>
                    <a:pt x="416" y="23"/>
                    <a:pt x="432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80"/>
            <p:cNvSpPr/>
            <p:nvPr userDrawn="1"/>
          </p:nvSpPr>
          <p:spPr bwMode="auto">
            <a:xfrm>
              <a:off x="995720" y="2972270"/>
              <a:ext cx="774906" cy="157076"/>
            </a:xfrm>
            <a:custGeom>
              <a:avLst/>
              <a:gdLst>
                <a:gd name="T0" fmla="*/ 0 w 74"/>
                <a:gd name="T1" fmla="*/ 7 h 15"/>
                <a:gd name="T2" fmla="*/ 33 w 74"/>
                <a:gd name="T3" fmla="*/ 15 h 15"/>
                <a:gd name="T4" fmla="*/ 74 w 74"/>
                <a:gd name="T5" fmla="*/ 2 h 15"/>
                <a:gd name="T6" fmla="*/ 72 w 74"/>
                <a:gd name="T7" fmla="*/ 0 h 15"/>
                <a:gd name="T8" fmla="*/ 64 w 74"/>
                <a:gd name="T9" fmla="*/ 0 h 15"/>
                <a:gd name="T10" fmla="*/ 5 w 74"/>
                <a:gd name="T11" fmla="*/ 1 h 15"/>
                <a:gd name="T12" fmla="*/ 0 w 7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5">
                  <a:moveTo>
                    <a:pt x="0" y="7"/>
                  </a:moveTo>
                  <a:lnTo>
                    <a:pt x="33" y="15"/>
                  </a:lnTo>
                  <a:lnTo>
                    <a:pt x="74" y="2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81"/>
            <p:cNvSpPr/>
            <p:nvPr userDrawn="1"/>
          </p:nvSpPr>
          <p:spPr bwMode="auto">
            <a:xfrm>
              <a:off x="995720" y="2972270"/>
              <a:ext cx="774906" cy="157076"/>
            </a:xfrm>
            <a:custGeom>
              <a:avLst/>
              <a:gdLst>
                <a:gd name="T0" fmla="*/ 0 w 74"/>
                <a:gd name="T1" fmla="*/ 7 h 15"/>
                <a:gd name="T2" fmla="*/ 33 w 74"/>
                <a:gd name="T3" fmla="*/ 15 h 15"/>
                <a:gd name="T4" fmla="*/ 74 w 74"/>
                <a:gd name="T5" fmla="*/ 2 h 15"/>
                <a:gd name="T6" fmla="*/ 72 w 74"/>
                <a:gd name="T7" fmla="*/ 0 h 15"/>
                <a:gd name="T8" fmla="*/ 64 w 74"/>
                <a:gd name="T9" fmla="*/ 0 h 15"/>
                <a:gd name="T10" fmla="*/ 5 w 74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5">
                  <a:moveTo>
                    <a:pt x="0" y="7"/>
                  </a:moveTo>
                  <a:lnTo>
                    <a:pt x="33" y="15"/>
                  </a:lnTo>
                  <a:lnTo>
                    <a:pt x="74" y="2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2"/>
            <p:cNvSpPr/>
            <p:nvPr userDrawn="1"/>
          </p:nvSpPr>
          <p:spPr bwMode="auto">
            <a:xfrm>
              <a:off x="1341287" y="3087458"/>
              <a:ext cx="10472" cy="136132"/>
            </a:xfrm>
            <a:custGeom>
              <a:avLst/>
              <a:gdLst>
                <a:gd name="T0" fmla="*/ 5 w 9"/>
                <a:gd name="T1" fmla="*/ 0 h 69"/>
                <a:gd name="T2" fmla="*/ 0 w 9"/>
                <a:gd name="T3" fmla="*/ 30 h 69"/>
                <a:gd name="T4" fmla="*/ 6 w 9"/>
                <a:gd name="T5" fmla="*/ 69 h 69"/>
                <a:gd name="T6" fmla="*/ 9 w 9"/>
                <a:gd name="T7" fmla="*/ 68 h 69"/>
                <a:gd name="T8" fmla="*/ 3 w 9"/>
                <a:gd name="T9" fmla="*/ 30 h 69"/>
                <a:gd name="T10" fmla="*/ 5 w 9"/>
                <a:gd name="T11" fmla="*/ 9 h 69"/>
                <a:gd name="T12" fmla="*/ 7 w 9"/>
                <a:gd name="T13" fmla="*/ 3 h 69"/>
                <a:gd name="T14" fmla="*/ 8 w 9"/>
                <a:gd name="T15" fmla="*/ 2 h 69"/>
                <a:gd name="T16" fmla="*/ 8 w 9"/>
                <a:gd name="T17" fmla="*/ 1 h 69"/>
                <a:gd name="T18" fmla="*/ 8 w 9"/>
                <a:gd name="T19" fmla="*/ 1 h 69"/>
                <a:gd name="T20" fmla="*/ 5 w 9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9">
                  <a:moveTo>
                    <a:pt x="5" y="0"/>
                  </a:moveTo>
                  <a:cubicBezTo>
                    <a:pt x="5" y="0"/>
                    <a:pt x="0" y="11"/>
                    <a:pt x="0" y="30"/>
                  </a:cubicBezTo>
                  <a:cubicBezTo>
                    <a:pt x="0" y="40"/>
                    <a:pt x="1" y="53"/>
                    <a:pt x="6" y="69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53"/>
                    <a:pt x="3" y="40"/>
                    <a:pt x="3" y="30"/>
                  </a:cubicBezTo>
                  <a:cubicBezTo>
                    <a:pt x="3" y="21"/>
                    <a:pt x="4" y="13"/>
                    <a:pt x="5" y="9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0E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83"/>
            <p:cNvSpPr/>
            <p:nvPr userDrawn="1"/>
          </p:nvSpPr>
          <p:spPr bwMode="auto">
            <a:xfrm>
              <a:off x="974777" y="2951326"/>
              <a:ext cx="806321" cy="282736"/>
            </a:xfrm>
            <a:custGeom>
              <a:avLst/>
              <a:gdLst>
                <a:gd name="T0" fmla="*/ 428 w 439"/>
                <a:gd name="T1" fmla="*/ 2 h 153"/>
                <a:gd name="T2" fmla="*/ 203 w 439"/>
                <a:gd name="T3" fmla="*/ 72 h 153"/>
                <a:gd name="T4" fmla="*/ 19 w 439"/>
                <a:gd name="T5" fmla="*/ 27 h 153"/>
                <a:gd name="T6" fmla="*/ 16 w 439"/>
                <a:gd name="T7" fmla="*/ 30 h 153"/>
                <a:gd name="T8" fmla="*/ 4 w 439"/>
                <a:gd name="T9" fmla="*/ 49 h 153"/>
                <a:gd name="T10" fmla="*/ 0 w 439"/>
                <a:gd name="T11" fmla="*/ 68 h 153"/>
                <a:gd name="T12" fmla="*/ 5 w 439"/>
                <a:gd name="T13" fmla="*/ 91 h 153"/>
                <a:gd name="T14" fmla="*/ 9 w 439"/>
                <a:gd name="T15" fmla="*/ 101 h 153"/>
                <a:gd name="T16" fmla="*/ 11 w 439"/>
                <a:gd name="T17" fmla="*/ 104 h 153"/>
                <a:gd name="T18" fmla="*/ 205 w 439"/>
                <a:gd name="T19" fmla="*/ 153 h 153"/>
                <a:gd name="T20" fmla="*/ 430 w 439"/>
                <a:gd name="T21" fmla="*/ 81 h 153"/>
                <a:gd name="T22" fmla="*/ 435 w 439"/>
                <a:gd name="T23" fmla="*/ 71 h 153"/>
                <a:gd name="T24" fmla="*/ 425 w 439"/>
                <a:gd name="T25" fmla="*/ 65 h 153"/>
                <a:gd name="T26" fmla="*/ 205 w 439"/>
                <a:gd name="T27" fmla="*/ 136 h 153"/>
                <a:gd name="T28" fmla="*/ 18 w 439"/>
                <a:gd name="T29" fmla="*/ 89 h 153"/>
                <a:gd name="T30" fmla="*/ 16 w 439"/>
                <a:gd name="T31" fmla="*/ 97 h 153"/>
                <a:gd name="T32" fmla="*/ 23 w 439"/>
                <a:gd name="T33" fmla="*/ 93 h 153"/>
                <a:gd name="T34" fmla="*/ 20 w 439"/>
                <a:gd name="T35" fmla="*/ 95 h 153"/>
                <a:gd name="T36" fmla="*/ 23 w 439"/>
                <a:gd name="T37" fmla="*/ 93 h 153"/>
                <a:gd name="T38" fmla="*/ 23 w 439"/>
                <a:gd name="T39" fmla="*/ 93 h 153"/>
                <a:gd name="T40" fmla="*/ 20 w 439"/>
                <a:gd name="T41" fmla="*/ 95 h 153"/>
                <a:gd name="T42" fmla="*/ 23 w 439"/>
                <a:gd name="T43" fmla="*/ 93 h 153"/>
                <a:gd name="T44" fmla="*/ 20 w 439"/>
                <a:gd name="T45" fmla="*/ 86 h 153"/>
                <a:gd name="T46" fmla="*/ 16 w 439"/>
                <a:gd name="T47" fmla="*/ 68 h 153"/>
                <a:gd name="T48" fmla="*/ 19 w 439"/>
                <a:gd name="T49" fmla="*/ 55 h 153"/>
                <a:gd name="T50" fmla="*/ 27 w 439"/>
                <a:gd name="T51" fmla="*/ 42 h 153"/>
                <a:gd name="T52" fmla="*/ 21 w 439"/>
                <a:gd name="T53" fmla="*/ 36 h 153"/>
                <a:gd name="T54" fmla="*/ 19 w 439"/>
                <a:gd name="T55" fmla="*/ 44 h 153"/>
                <a:gd name="T56" fmla="*/ 204 w 439"/>
                <a:gd name="T57" fmla="*/ 89 h 153"/>
                <a:gd name="T58" fmla="*/ 432 w 439"/>
                <a:gd name="T59" fmla="*/ 17 h 153"/>
                <a:gd name="T60" fmla="*/ 438 w 439"/>
                <a:gd name="T61" fmla="*/ 7 h 153"/>
                <a:gd name="T62" fmla="*/ 428 w 439"/>
                <a:gd name="T6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9" h="153">
                  <a:moveTo>
                    <a:pt x="428" y="2"/>
                  </a:moveTo>
                  <a:cubicBezTo>
                    <a:pt x="203" y="72"/>
                    <a:pt x="203" y="72"/>
                    <a:pt x="203" y="72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0" y="36"/>
                    <a:pt x="6" y="43"/>
                    <a:pt x="4" y="49"/>
                  </a:cubicBezTo>
                  <a:cubicBezTo>
                    <a:pt x="1" y="56"/>
                    <a:pt x="0" y="62"/>
                    <a:pt x="0" y="68"/>
                  </a:cubicBezTo>
                  <a:cubicBezTo>
                    <a:pt x="0" y="77"/>
                    <a:pt x="3" y="85"/>
                    <a:pt x="5" y="91"/>
                  </a:cubicBezTo>
                  <a:cubicBezTo>
                    <a:pt x="7" y="97"/>
                    <a:pt x="9" y="101"/>
                    <a:pt x="9" y="101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430" y="81"/>
                    <a:pt x="430" y="81"/>
                    <a:pt x="430" y="81"/>
                  </a:cubicBezTo>
                  <a:cubicBezTo>
                    <a:pt x="434" y="79"/>
                    <a:pt x="437" y="75"/>
                    <a:pt x="435" y="71"/>
                  </a:cubicBezTo>
                  <a:cubicBezTo>
                    <a:pt x="434" y="66"/>
                    <a:pt x="429" y="64"/>
                    <a:pt x="425" y="65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1" y="90"/>
                    <a:pt x="20" y="86"/>
                  </a:cubicBezTo>
                  <a:cubicBezTo>
                    <a:pt x="18" y="81"/>
                    <a:pt x="16" y="75"/>
                    <a:pt x="16" y="68"/>
                  </a:cubicBezTo>
                  <a:cubicBezTo>
                    <a:pt x="16" y="64"/>
                    <a:pt x="17" y="59"/>
                    <a:pt x="19" y="55"/>
                  </a:cubicBezTo>
                  <a:cubicBezTo>
                    <a:pt x="20" y="50"/>
                    <a:pt x="23" y="46"/>
                    <a:pt x="27" y="4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7" y="16"/>
                    <a:pt x="439" y="11"/>
                    <a:pt x="438" y="7"/>
                  </a:cubicBezTo>
                  <a:cubicBezTo>
                    <a:pt x="436" y="3"/>
                    <a:pt x="432" y="0"/>
                    <a:pt x="428" y="2"/>
                  </a:cubicBezTo>
                  <a:close/>
                </a:path>
              </a:pathLst>
            </a:custGeom>
            <a:solidFill>
              <a:srgbClr val="F45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84"/>
            <p:cNvSpPr/>
            <p:nvPr userDrawn="1"/>
          </p:nvSpPr>
          <p:spPr bwMode="auto">
            <a:xfrm>
              <a:off x="1006192" y="2909439"/>
              <a:ext cx="764434" cy="178019"/>
            </a:xfrm>
            <a:custGeom>
              <a:avLst/>
              <a:gdLst>
                <a:gd name="T0" fmla="*/ 0 w 412"/>
                <a:gd name="T1" fmla="*/ 53 h 102"/>
                <a:gd name="T2" fmla="*/ 199 w 412"/>
                <a:gd name="T3" fmla="*/ 0 h 102"/>
                <a:gd name="T4" fmla="*/ 412 w 412"/>
                <a:gd name="T5" fmla="*/ 27 h 102"/>
                <a:gd name="T6" fmla="*/ 184 w 412"/>
                <a:gd name="T7" fmla="*/ 102 h 102"/>
                <a:gd name="T8" fmla="*/ 0 w 412"/>
                <a:gd name="T9" fmla="*/ 5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102">
                  <a:moveTo>
                    <a:pt x="0" y="53"/>
                  </a:moveTo>
                  <a:cubicBezTo>
                    <a:pt x="0" y="53"/>
                    <a:pt x="198" y="1"/>
                    <a:pt x="199" y="0"/>
                  </a:cubicBezTo>
                  <a:cubicBezTo>
                    <a:pt x="199" y="0"/>
                    <a:pt x="412" y="27"/>
                    <a:pt x="412" y="27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rgbClr val="F45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85"/>
            <p:cNvSpPr/>
            <p:nvPr userDrawn="1"/>
          </p:nvSpPr>
          <p:spPr bwMode="auto">
            <a:xfrm>
              <a:off x="943362" y="2689533"/>
              <a:ext cx="931982" cy="376982"/>
            </a:xfrm>
            <a:custGeom>
              <a:avLst/>
              <a:gdLst>
                <a:gd name="T0" fmla="*/ 0 w 505"/>
                <a:gd name="T1" fmla="*/ 60 h 208"/>
                <a:gd name="T2" fmla="*/ 242 w 505"/>
                <a:gd name="T3" fmla="*/ 0 h 208"/>
                <a:gd name="T4" fmla="*/ 463 w 505"/>
                <a:gd name="T5" fmla="*/ 32 h 208"/>
                <a:gd name="T6" fmla="*/ 463 w 505"/>
                <a:gd name="T7" fmla="*/ 133 h 208"/>
                <a:gd name="T8" fmla="*/ 273 w 505"/>
                <a:gd name="T9" fmla="*/ 208 h 208"/>
                <a:gd name="T10" fmla="*/ 0 w 505"/>
                <a:gd name="T11" fmla="*/ 6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5" h="208">
                  <a:moveTo>
                    <a:pt x="0" y="6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463" y="32"/>
                    <a:pt x="463" y="32"/>
                    <a:pt x="463" y="32"/>
                  </a:cubicBezTo>
                  <a:cubicBezTo>
                    <a:pt x="463" y="32"/>
                    <a:pt x="505" y="84"/>
                    <a:pt x="463" y="133"/>
                  </a:cubicBezTo>
                  <a:cubicBezTo>
                    <a:pt x="273" y="208"/>
                    <a:pt x="273" y="208"/>
                    <a:pt x="273" y="208"/>
                  </a:cubicBezTo>
                  <a:cubicBezTo>
                    <a:pt x="0" y="60"/>
                    <a:pt x="0" y="60"/>
                    <a:pt x="0" y="60"/>
                  </a:cubicBezTo>
                </a:path>
              </a:pathLst>
            </a:custGeom>
            <a:solidFill>
              <a:srgbClr val="705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86"/>
            <p:cNvSpPr/>
            <p:nvPr userDrawn="1"/>
          </p:nvSpPr>
          <p:spPr bwMode="auto">
            <a:xfrm>
              <a:off x="943362" y="2804722"/>
              <a:ext cx="565472" cy="251321"/>
            </a:xfrm>
            <a:custGeom>
              <a:avLst/>
              <a:gdLst>
                <a:gd name="T0" fmla="*/ 0 w 308"/>
                <a:gd name="T1" fmla="*/ 88 h 137"/>
                <a:gd name="T2" fmla="*/ 272 w 308"/>
                <a:gd name="T3" fmla="*/ 137 h 137"/>
                <a:gd name="T4" fmla="*/ 272 w 308"/>
                <a:gd name="T5" fmla="*/ 47 h 137"/>
                <a:gd name="T6" fmla="*/ 4 w 308"/>
                <a:gd name="T7" fmla="*/ 0 h 137"/>
                <a:gd name="T8" fmla="*/ 0 w 308"/>
                <a:gd name="T9" fmla="*/ 8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7">
                  <a:moveTo>
                    <a:pt x="0" y="88"/>
                  </a:moveTo>
                  <a:cubicBezTo>
                    <a:pt x="272" y="137"/>
                    <a:pt x="272" y="137"/>
                    <a:pt x="272" y="137"/>
                  </a:cubicBezTo>
                  <a:cubicBezTo>
                    <a:pt x="272" y="137"/>
                    <a:pt x="308" y="95"/>
                    <a:pt x="272" y="4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88"/>
                    <a:pt x="0" y="88"/>
                    <a:pt x="0" y="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87"/>
            <p:cNvSpPr/>
            <p:nvPr userDrawn="1"/>
          </p:nvSpPr>
          <p:spPr bwMode="auto">
            <a:xfrm>
              <a:off x="932890" y="2794250"/>
              <a:ext cx="586415" cy="272265"/>
            </a:xfrm>
            <a:custGeom>
              <a:avLst/>
              <a:gdLst>
                <a:gd name="T0" fmla="*/ 278 w 320"/>
                <a:gd name="T1" fmla="*/ 147 h 147"/>
                <a:gd name="T2" fmla="*/ 277 w 320"/>
                <a:gd name="T3" fmla="*/ 147 h 147"/>
                <a:gd name="T4" fmla="*/ 5 w 320"/>
                <a:gd name="T5" fmla="*/ 98 h 147"/>
                <a:gd name="T6" fmla="*/ 1 w 320"/>
                <a:gd name="T7" fmla="*/ 92 h 147"/>
                <a:gd name="T8" fmla="*/ 7 w 320"/>
                <a:gd name="T9" fmla="*/ 88 h 147"/>
                <a:gd name="T10" fmla="*/ 276 w 320"/>
                <a:gd name="T11" fmla="*/ 136 h 147"/>
                <a:gd name="T12" fmla="*/ 275 w 320"/>
                <a:gd name="T13" fmla="*/ 57 h 147"/>
                <a:gd name="T14" fmla="*/ 9 w 320"/>
                <a:gd name="T15" fmla="*/ 11 h 147"/>
                <a:gd name="T16" fmla="*/ 5 w 320"/>
                <a:gd name="T17" fmla="*/ 5 h 147"/>
                <a:gd name="T18" fmla="*/ 11 w 320"/>
                <a:gd name="T19" fmla="*/ 0 h 147"/>
                <a:gd name="T20" fmla="*/ 279 w 320"/>
                <a:gd name="T21" fmla="*/ 47 h 147"/>
                <a:gd name="T22" fmla="*/ 282 w 320"/>
                <a:gd name="T23" fmla="*/ 49 h 147"/>
                <a:gd name="T24" fmla="*/ 282 w 320"/>
                <a:gd name="T25" fmla="*/ 145 h 147"/>
                <a:gd name="T26" fmla="*/ 278 w 320"/>
                <a:gd name="T2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147">
                  <a:moveTo>
                    <a:pt x="278" y="147"/>
                  </a:moveTo>
                  <a:cubicBezTo>
                    <a:pt x="277" y="147"/>
                    <a:pt x="277" y="147"/>
                    <a:pt x="277" y="147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2" y="98"/>
                    <a:pt x="0" y="95"/>
                    <a:pt x="1" y="92"/>
                  </a:cubicBezTo>
                  <a:cubicBezTo>
                    <a:pt x="1" y="89"/>
                    <a:pt x="4" y="88"/>
                    <a:pt x="7" y="88"/>
                  </a:cubicBezTo>
                  <a:cubicBezTo>
                    <a:pt x="276" y="136"/>
                    <a:pt x="276" y="136"/>
                    <a:pt x="276" y="136"/>
                  </a:cubicBezTo>
                  <a:cubicBezTo>
                    <a:pt x="282" y="127"/>
                    <a:pt x="302" y="95"/>
                    <a:pt x="275" y="5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6" y="10"/>
                    <a:pt x="4" y="7"/>
                    <a:pt x="5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279" y="47"/>
                    <a:pt x="279" y="47"/>
                    <a:pt x="279" y="47"/>
                  </a:cubicBezTo>
                  <a:cubicBezTo>
                    <a:pt x="280" y="47"/>
                    <a:pt x="281" y="48"/>
                    <a:pt x="282" y="49"/>
                  </a:cubicBezTo>
                  <a:cubicBezTo>
                    <a:pt x="320" y="100"/>
                    <a:pt x="282" y="145"/>
                    <a:pt x="282" y="145"/>
                  </a:cubicBezTo>
                  <a:cubicBezTo>
                    <a:pt x="281" y="147"/>
                    <a:pt x="279" y="147"/>
                    <a:pt x="278" y="147"/>
                  </a:cubicBezTo>
                </a:path>
              </a:pathLst>
            </a:custGeom>
            <a:solidFill>
              <a:srgbClr val="705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77" name="Picture 8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1475" y="2616231"/>
              <a:ext cx="900566" cy="335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89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6947" y="2825666"/>
              <a:ext cx="335095" cy="12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90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43362" y="2867552"/>
              <a:ext cx="513113" cy="83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91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6004" y="2909439"/>
              <a:ext cx="31415" cy="4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92"/>
            <p:cNvSpPr/>
            <p:nvPr userDrawn="1"/>
          </p:nvSpPr>
          <p:spPr bwMode="auto">
            <a:xfrm>
              <a:off x="932890" y="2616231"/>
              <a:ext cx="879623" cy="303680"/>
            </a:xfrm>
            <a:custGeom>
              <a:avLst/>
              <a:gdLst>
                <a:gd name="T0" fmla="*/ 0 w 479"/>
                <a:gd name="T1" fmla="*/ 54 h 165"/>
                <a:gd name="T2" fmla="*/ 173 w 479"/>
                <a:gd name="T3" fmla="*/ 0 h 165"/>
                <a:gd name="T4" fmla="*/ 457 w 479"/>
                <a:gd name="T5" fmla="*/ 21 h 165"/>
                <a:gd name="T6" fmla="*/ 453 w 479"/>
                <a:gd name="T7" fmla="*/ 91 h 165"/>
                <a:gd name="T8" fmla="*/ 350 w 479"/>
                <a:gd name="T9" fmla="*/ 165 h 165"/>
                <a:gd name="T10" fmla="*/ 0 w 479"/>
                <a:gd name="T11" fmla="*/ 5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165">
                  <a:moveTo>
                    <a:pt x="0" y="54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57" y="21"/>
                    <a:pt x="457" y="21"/>
                    <a:pt x="457" y="21"/>
                  </a:cubicBezTo>
                  <a:cubicBezTo>
                    <a:pt x="457" y="21"/>
                    <a:pt x="479" y="64"/>
                    <a:pt x="453" y="91"/>
                  </a:cubicBezTo>
                  <a:cubicBezTo>
                    <a:pt x="350" y="165"/>
                    <a:pt x="350" y="165"/>
                    <a:pt x="350" y="165"/>
                  </a:cubicBezTo>
                  <a:cubicBezTo>
                    <a:pt x="0" y="54"/>
                    <a:pt x="0" y="54"/>
                    <a:pt x="0" y="54"/>
                  </a:cubicBezTo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93"/>
            <p:cNvSpPr/>
            <p:nvPr userDrawn="1"/>
          </p:nvSpPr>
          <p:spPr bwMode="auto">
            <a:xfrm>
              <a:off x="932890" y="2731420"/>
              <a:ext cx="691132" cy="178019"/>
            </a:xfrm>
            <a:custGeom>
              <a:avLst/>
              <a:gdLst>
                <a:gd name="T0" fmla="*/ 0 w 378"/>
                <a:gd name="T1" fmla="*/ 70 h 99"/>
                <a:gd name="T2" fmla="*/ 349 w 378"/>
                <a:gd name="T3" fmla="*/ 99 h 99"/>
                <a:gd name="T4" fmla="*/ 351 w 378"/>
                <a:gd name="T5" fmla="*/ 31 h 99"/>
                <a:gd name="T6" fmla="*/ 6 w 378"/>
                <a:gd name="T7" fmla="*/ 0 h 99"/>
                <a:gd name="T8" fmla="*/ 0 w 378"/>
                <a:gd name="T9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99">
                  <a:moveTo>
                    <a:pt x="0" y="70"/>
                  </a:moveTo>
                  <a:cubicBezTo>
                    <a:pt x="349" y="99"/>
                    <a:pt x="349" y="99"/>
                    <a:pt x="349" y="99"/>
                  </a:cubicBezTo>
                  <a:cubicBezTo>
                    <a:pt x="378" y="73"/>
                    <a:pt x="351" y="31"/>
                    <a:pt x="351" y="3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94"/>
            <p:cNvSpPr/>
            <p:nvPr userDrawn="1"/>
          </p:nvSpPr>
          <p:spPr bwMode="auto">
            <a:xfrm>
              <a:off x="922419" y="2720948"/>
              <a:ext cx="701604" cy="198963"/>
            </a:xfrm>
            <a:custGeom>
              <a:avLst/>
              <a:gdLst>
                <a:gd name="T0" fmla="*/ 355 w 384"/>
                <a:gd name="T1" fmla="*/ 109 h 109"/>
                <a:gd name="T2" fmla="*/ 354 w 384"/>
                <a:gd name="T3" fmla="*/ 109 h 109"/>
                <a:gd name="T4" fmla="*/ 5 w 384"/>
                <a:gd name="T5" fmla="*/ 80 h 109"/>
                <a:gd name="T6" fmla="*/ 1 w 384"/>
                <a:gd name="T7" fmla="*/ 74 h 109"/>
                <a:gd name="T8" fmla="*/ 6 w 384"/>
                <a:gd name="T9" fmla="*/ 70 h 109"/>
                <a:gd name="T10" fmla="*/ 353 w 384"/>
                <a:gd name="T11" fmla="*/ 98 h 109"/>
                <a:gd name="T12" fmla="*/ 362 w 384"/>
                <a:gd name="T13" fmla="*/ 62 h 109"/>
                <a:gd name="T14" fmla="*/ 354 w 384"/>
                <a:gd name="T15" fmla="*/ 41 h 109"/>
                <a:gd name="T16" fmla="*/ 12 w 384"/>
                <a:gd name="T17" fmla="*/ 10 h 109"/>
                <a:gd name="T18" fmla="*/ 7 w 384"/>
                <a:gd name="T19" fmla="*/ 5 h 109"/>
                <a:gd name="T20" fmla="*/ 13 w 384"/>
                <a:gd name="T21" fmla="*/ 0 h 109"/>
                <a:gd name="T22" fmla="*/ 358 w 384"/>
                <a:gd name="T23" fmla="*/ 31 h 109"/>
                <a:gd name="T24" fmla="*/ 362 w 384"/>
                <a:gd name="T25" fmla="*/ 33 h 109"/>
                <a:gd name="T26" fmla="*/ 358 w 384"/>
                <a:gd name="T27" fmla="*/ 107 h 109"/>
                <a:gd name="T28" fmla="*/ 355 w 384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109">
                  <a:moveTo>
                    <a:pt x="355" y="109"/>
                  </a:moveTo>
                  <a:cubicBezTo>
                    <a:pt x="354" y="109"/>
                    <a:pt x="354" y="109"/>
                    <a:pt x="354" y="109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77"/>
                    <a:pt x="1" y="74"/>
                  </a:cubicBezTo>
                  <a:cubicBezTo>
                    <a:pt x="1" y="72"/>
                    <a:pt x="3" y="69"/>
                    <a:pt x="6" y="70"/>
                  </a:cubicBezTo>
                  <a:cubicBezTo>
                    <a:pt x="353" y="98"/>
                    <a:pt x="353" y="98"/>
                    <a:pt x="353" y="98"/>
                  </a:cubicBezTo>
                  <a:cubicBezTo>
                    <a:pt x="362" y="89"/>
                    <a:pt x="365" y="77"/>
                    <a:pt x="362" y="62"/>
                  </a:cubicBezTo>
                  <a:cubicBezTo>
                    <a:pt x="360" y="52"/>
                    <a:pt x="356" y="45"/>
                    <a:pt x="354" y="4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0"/>
                    <a:pt x="7" y="8"/>
                    <a:pt x="7" y="5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358" y="31"/>
                    <a:pt x="358" y="31"/>
                    <a:pt x="358" y="31"/>
                  </a:cubicBezTo>
                  <a:cubicBezTo>
                    <a:pt x="359" y="31"/>
                    <a:pt x="361" y="32"/>
                    <a:pt x="362" y="33"/>
                  </a:cubicBezTo>
                  <a:cubicBezTo>
                    <a:pt x="372" y="49"/>
                    <a:pt x="384" y="85"/>
                    <a:pt x="358" y="107"/>
                  </a:cubicBezTo>
                  <a:cubicBezTo>
                    <a:pt x="357" y="108"/>
                    <a:pt x="356" y="109"/>
                    <a:pt x="355" y="109"/>
                  </a:cubicBezTo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84" name="Picture 97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02042" y="2752364"/>
              <a:ext cx="31415" cy="73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98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47041" y="2616231"/>
              <a:ext cx="555000" cy="146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99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60155" y="2616231"/>
              <a:ext cx="41887" cy="13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100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11947" y="2616231"/>
              <a:ext cx="345566" cy="209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101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707796" y="2741892"/>
              <a:ext cx="94245" cy="83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102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32890" y="2616231"/>
              <a:ext cx="858680" cy="209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103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932890" y="2741892"/>
              <a:ext cx="649246" cy="83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04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2890" y="2720948"/>
              <a:ext cx="670189" cy="10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05"/>
            <p:cNvSpPr/>
            <p:nvPr userDrawn="1"/>
          </p:nvSpPr>
          <p:spPr bwMode="auto">
            <a:xfrm>
              <a:off x="932890" y="2574344"/>
              <a:ext cx="921510" cy="219906"/>
            </a:xfrm>
            <a:custGeom>
              <a:avLst/>
              <a:gdLst>
                <a:gd name="T0" fmla="*/ 0 w 500"/>
                <a:gd name="T1" fmla="*/ 42 h 116"/>
                <a:gd name="T2" fmla="*/ 266 w 500"/>
                <a:gd name="T3" fmla="*/ 116 h 116"/>
                <a:gd name="T4" fmla="*/ 483 w 500"/>
                <a:gd name="T5" fmla="*/ 61 h 116"/>
                <a:gd name="T6" fmla="*/ 489 w 500"/>
                <a:gd name="T7" fmla="*/ 25 h 116"/>
                <a:gd name="T8" fmla="*/ 271 w 500"/>
                <a:gd name="T9" fmla="*/ 70 h 116"/>
                <a:gd name="T10" fmla="*/ 5 w 500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116">
                  <a:moveTo>
                    <a:pt x="0" y="42"/>
                  </a:moveTo>
                  <a:cubicBezTo>
                    <a:pt x="266" y="116"/>
                    <a:pt x="266" y="116"/>
                    <a:pt x="266" y="116"/>
                  </a:cubicBezTo>
                  <a:cubicBezTo>
                    <a:pt x="483" y="61"/>
                    <a:pt x="483" y="61"/>
                    <a:pt x="483" y="61"/>
                  </a:cubicBezTo>
                  <a:cubicBezTo>
                    <a:pt x="500" y="41"/>
                    <a:pt x="489" y="25"/>
                    <a:pt x="489" y="25"/>
                  </a:cubicBezTo>
                  <a:cubicBezTo>
                    <a:pt x="271" y="70"/>
                    <a:pt x="271" y="70"/>
                    <a:pt x="271" y="7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6"/>
            <p:cNvSpPr/>
            <p:nvPr userDrawn="1"/>
          </p:nvSpPr>
          <p:spPr bwMode="auto">
            <a:xfrm>
              <a:off x="922419" y="2563873"/>
              <a:ext cx="931982" cy="240849"/>
            </a:xfrm>
            <a:custGeom>
              <a:avLst/>
              <a:gdLst>
                <a:gd name="T0" fmla="*/ 272 w 508"/>
                <a:gd name="T1" fmla="*/ 127 h 127"/>
                <a:gd name="T2" fmla="*/ 270 w 508"/>
                <a:gd name="T3" fmla="*/ 127 h 127"/>
                <a:gd name="T4" fmla="*/ 4 w 508"/>
                <a:gd name="T5" fmla="*/ 53 h 127"/>
                <a:gd name="T6" fmla="*/ 0 w 508"/>
                <a:gd name="T7" fmla="*/ 47 h 127"/>
                <a:gd name="T8" fmla="*/ 7 w 508"/>
                <a:gd name="T9" fmla="*/ 43 h 127"/>
                <a:gd name="T10" fmla="*/ 272 w 508"/>
                <a:gd name="T11" fmla="*/ 116 h 127"/>
                <a:gd name="T12" fmla="*/ 486 w 508"/>
                <a:gd name="T13" fmla="*/ 62 h 127"/>
                <a:gd name="T14" fmla="*/ 492 w 508"/>
                <a:gd name="T15" fmla="*/ 37 h 127"/>
                <a:gd name="T16" fmla="*/ 279 w 508"/>
                <a:gd name="T17" fmla="*/ 81 h 127"/>
                <a:gd name="T18" fmla="*/ 276 w 508"/>
                <a:gd name="T19" fmla="*/ 81 h 127"/>
                <a:gd name="T20" fmla="*/ 10 w 508"/>
                <a:gd name="T21" fmla="*/ 11 h 127"/>
                <a:gd name="T22" fmla="*/ 6 w 508"/>
                <a:gd name="T23" fmla="*/ 5 h 127"/>
                <a:gd name="T24" fmla="*/ 12 w 508"/>
                <a:gd name="T25" fmla="*/ 1 h 127"/>
                <a:gd name="T26" fmla="*/ 278 w 508"/>
                <a:gd name="T27" fmla="*/ 71 h 127"/>
                <a:gd name="T28" fmla="*/ 494 w 508"/>
                <a:gd name="T29" fmla="*/ 26 h 127"/>
                <a:gd name="T30" fmla="*/ 499 w 508"/>
                <a:gd name="T31" fmla="*/ 28 h 127"/>
                <a:gd name="T32" fmla="*/ 493 w 508"/>
                <a:gd name="T33" fmla="*/ 70 h 127"/>
                <a:gd name="T34" fmla="*/ 490 w 508"/>
                <a:gd name="T35" fmla="*/ 72 h 127"/>
                <a:gd name="T36" fmla="*/ 273 w 508"/>
                <a:gd name="T37" fmla="*/ 127 h 127"/>
                <a:gd name="T38" fmla="*/ 272 w 508"/>
                <a:gd name="T3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8" h="127">
                  <a:moveTo>
                    <a:pt x="272" y="127"/>
                  </a:moveTo>
                  <a:cubicBezTo>
                    <a:pt x="271" y="127"/>
                    <a:pt x="271" y="127"/>
                    <a:pt x="270" y="127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2"/>
                    <a:pt x="0" y="49"/>
                    <a:pt x="0" y="47"/>
                  </a:cubicBezTo>
                  <a:cubicBezTo>
                    <a:pt x="1" y="44"/>
                    <a:pt x="4" y="42"/>
                    <a:pt x="7" y="43"/>
                  </a:cubicBezTo>
                  <a:cubicBezTo>
                    <a:pt x="272" y="116"/>
                    <a:pt x="272" y="116"/>
                    <a:pt x="272" y="116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95" y="51"/>
                    <a:pt x="493" y="42"/>
                    <a:pt x="492" y="37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78" y="81"/>
                    <a:pt x="277" y="81"/>
                    <a:pt x="276" y="8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0"/>
                    <a:pt x="5" y="7"/>
                    <a:pt x="6" y="5"/>
                  </a:cubicBezTo>
                  <a:cubicBezTo>
                    <a:pt x="7" y="2"/>
                    <a:pt x="9" y="0"/>
                    <a:pt x="12" y="1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494" y="26"/>
                    <a:pt x="494" y="26"/>
                    <a:pt x="494" y="26"/>
                  </a:cubicBezTo>
                  <a:cubicBezTo>
                    <a:pt x="496" y="26"/>
                    <a:pt x="498" y="27"/>
                    <a:pt x="499" y="28"/>
                  </a:cubicBezTo>
                  <a:cubicBezTo>
                    <a:pt x="504" y="35"/>
                    <a:pt x="508" y="52"/>
                    <a:pt x="493" y="70"/>
                  </a:cubicBezTo>
                  <a:cubicBezTo>
                    <a:pt x="492" y="71"/>
                    <a:pt x="491" y="72"/>
                    <a:pt x="490" y="72"/>
                  </a:cubicBezTo>
                  <a:cubicBezTo>
                    <a:pt x="273" y="127"/>
                    <a:pt x="273" y="127"/>
                    <a:pt x="273" y="127"/>
                  </a:cubicBezTo>
                  <a:cubicBezTo>
                    <a:pt x="273" y="127"/>
                    <a:pt x="272" y="127"/>
                    <a:pt x="272" y="127"/>
                  </a:cubicBezTo>
                  <a:close/>
                </a:path>
              </a:pathLst>
            </a:custGeom>
            <a:solidFill>
              <a:srgbClr val="CE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07"/>
            <p:cNvSpPr/>
            <p:nvPr userDrawn="1"/>
          </p:nvSpPr>
          <p:spPr bwMode="auto">
            <a:xfrm>
              <a:off x="943362" y="2490571"/>
              <a:ext cx="900566" cy="219906"/>
            </a:xfrm>
            <a:custGeom>
              <a:avLst/>
              <a:gdLst>
                <a:gd name="T0" fmla="*/ 86 w 86"/>
                <a:gd name="T1" fmla="*/ 12 h 21"/>
                <a:gd name="T2" fmla="*/ 37 w 86"/>
                <a:gd name="T3" fmla="*/ 0 h 21"/>
                <a:gd name="T4" fmla="*/ 0 w 86"/>
                <a:gd name="T5" fmla="*/ 7 h 21"/>
                <a:gd name="T6" fmla="*/ 47 w 86"/>
                <a:gd name="T7" fmla="*/ 21 h 21"/>
                <a:gd name="T8" fmla="*/ 86 w 86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1">
                  <a:moveTo>
                    <a:pt x="86" y="12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47" y="21"/>
                  </a:lnTo>
                  <a:lnTo>
                    <a:pt x="86" y="12"/>
                  </a:lnTo>
                  <a:close/>
                </a:path>
              </a:pathLst>
            </a:custGeom>
            <a:solidFill>
              <a:srgbClr val="CE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95" name="Picture 108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116288" y="3307364"/>
              <a:ext cx="879623" cy="39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Freeform 109"/>
            <p:cNvSpPr/>
            <p:nvPr userDrawn="1"/>
          </p:nvSpPr>
          <p:spPr bwMode="auto">
            <a:xfrm>
              <a:off x="4137231" y="3317836"/>
              <a:ext cx="827265" cy="345567"/>
            </a:xfrm>
            <a:custGeom>
              <a:avLst/>
              <a:gdLst>
                <a:gd name="T0" fmla="*/ 14 w 451"/>
                <a:gd name="T1" fmla="*/ 189 h 189"/>
                <a:gd name="T2" fmla="*/ 1 w 451"/>
                <a:gd name="T3" fmla="*/ 181 h 189"/>
                <a:gd name="T4" fmla="*/ 18 w 451"/>
                <a:gd name="T5" fmla="*/ 8 h 189"/>
                <a:gd name="T6" fmla="*/ 32 w 451"/>
                <a:gd name="T7" fmla="*/ 0 h 189"/>
                <a:gd name="T8" fmla="*/ 401 w 451"/>
                <a:gd name="T9" fmla="*/ 0 h 189"/>
                <a:gd name="T10" fmla="*/ 415 w 451"/>
                <a:gd name="T11" fmla="*/ 8 h 189"/>
                <a:gd name="T12" fmla="*/ 450 w 451"/>
                <a:gd name="T13" fmla="*/ 181 h 189"/>
                <a:gd name="T14" fmla="*/ 438 w 451"/>
                <a:gd name="T15" fmla="*/ 189 h 189"/>
                <a:gd name="T16" fmla="*/ 14 w 451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189">
                  <a:moveTo>
                    <a:pt x="14" y="189"/>
                  </a:moveTo>
                  <a:cubicBezTo>
                    <a:pt x="6" y="189"/>
                    <a:pt x="0" y="185"/>
                    <a:pt x="1" y="181"/>
                  </a:cubicBezTo>
                  <a:cubicBezTo>
                    <a:pt x="7" y="123"/>
                    <a:pt x="13" y="66"/>
                    <a:pt x="18" y="8"/>
                  </a:cubicBezTo>
                  <a:cubicBezTo>
                    <a:pt x="19" y="4"/>
                    <a:pt x="25" y="0"/>
                    <a:pt x="32" y="0"/>
                  </a:cubicBezTo>
                  <a:cubicBezTo>
                    <a:pt x="155" y="0"/>
                    <a:pt x="278" y="0"/>
                    <a:pt x="401" y="0"/>
                  </a:cubicBezTo>
                  <a:cubicBezTo>
                    <a:pt x="408" y="0"/>
                    <a:pt x="414" y="4"/>
                    <a:pt x="415" y="8"/>
                  </a:cubicBezTo>
                  <a:cubicBezTo>
                    <a:pt x="427" y="66"/>
                    <a:pt x="439" y="123"/>
                    <a:pt x="450" y="181"/>
                  </a:cubicBezTo>
                  <a:cubicBezTo>
                    <a:pt x="451" y="185"/>
                    <a:pt x="446" y="189"/>
                    <a:pt x="438" y="189"/>
                  </a:cubicBezTo>
                  <a:cubicBezTo>
                    <a:pt x="297" y="189"/>
                    <a:pt x="155" y="189"/>
                    <a:pt x="14" y="189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10"/>
            <p:cNvSpPr/>
            <p:nvPr userDrawn="1"/>
          </p:nvSpPr>
          <p:spPr bwMode="auto">
            <a:xfrm>
              <a:off x="4168647" y="3474912"/>
              <a:ext cx="41887" cy="20943"/>
            </a:xfrm>
            <a:custGeom>
              <a:avLst/>
              <a:gdLst>
                <a:gd name="T0" fmla="*/ 23 w 23"/>
                <a:gd name="T1" fmla="*/ 6 h 13"/>
                <a:gd name="T2" fmla="*/ 11 w 23"/>
                <a:gd name="T3" fmla="*/ 13 h 13"/>
                <a:gd name="T4" fmla="*/ 1 w 23"/>
                <a:gd name="T5" fmla="*/ 6 h 13"/>
                <a:gd name="T6" fmla="*/ 12 w 23"/>
                <a:gd name="T7" fmla="*/ 0 h 13"/>
                <a:gd name="T8" fmla="*/ 23 w 2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3">
                  <a:moveTo>
                    <a:pt x="23" y="6"/>
                  </a:moveTo>
                  <a:cubicBezTo>
                    <a:pt x="22" y="10"/>
                    <a:pt x="17" y="13"/>
                    <a:pt x="11" y="13"/>
                  </a:cubicBezTo>
                  <a:cubicBezTo>
                    <a:pt x="5" y="13"/>
                    <a:pt x="0" y="10"/>
                    <a:pt x="1" y="6"/>
                  </a:cubicBezTo>
                  <a:cubicBezTo>
                    <a:pt x="1" y="3"/>
                    <a:pt x="6" y="0"/>
                    <a:pt x="12" y="0"/>
                  </a:cubicBezTo>
                  <a:cubicBezTo>
                    <a:pt x="18" y="0"/>
                    <a:pt x="23" y="3"/>
                    <a:pt x="23" y="6"/>
                  </a:cubicBezTo>
                  <a:close/>
                </a:path>
              </a:pathLst>
            </a:custGeom>
            <a:solidFill>
              <a:srgbClr val="D8E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11"/>
            <p:cNvSpPr/>
            <p:nvPr userDrawn="1"/>
          </p:nvSpPr>
          <p:spPr bwMode="auto">
            <a:xfrm>
              <a:off x="4179118" y="3474912"/>
              <a:ext cx="20943" cy="20943"/>
            </a:xfrm>
            <a:custGeom>
              <a:avLst/>
              <a:gdLst>
                <a:gd name="T0" fmla="*/ 5 w 13"/>
                <a:gd name="T1" fmla="*/ 8 h 8"/>
                <a:gd name="T2" fmla="*/ 0 w 13"/>
                <a:gd name="T3" fmla="*/ 5 h 8"/>
                <a:gd name="T4" fmla="*/ 0 w 13"/>
                <a:gd name="T5" fmla="*/ 4 h 8"/>
                <a:gd name="T6" fmla="*/ 6 w 13"/>
                <a:gd name="T7" fmla="*/ 0 h 8"/>
                <a:gd name="T8" fmla="*/ 8 w 13"/>
                <a:gd name="T9" fmla="*/ 0 h 8"/>
                <a:gd name="T10" fmla="*/ 13 w 13"/>
                <a:gd name="T11" fmla="*/ 4 h 8"/>
                <a:gd name="T12" fmla="*/ 13 w 13"/>
                <a:gd name="T13" fmla="*/ 5 h 8"/>
                <a:gd name="T14" fmla="*/ 7 w 13"/>
                <a:gd name="T15" fmla="*/ 8 h 8"/>
                <a:gd name="T16" fmla="*/ 5 w 1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5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11" y="0"/>
                    <a:pt x="13" y="2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6"/>
                    <a:pt x="10" y="8"/>
                    <a:pt x="7" y="8"/>
                  </a:cubicBezTo>
                  <a:cubicBezTo>
                    <a:pt x="6" y="8"/>
                    <a:pt x="6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12"/>
            <p:cNvSpPr/>
            <p:nvPr userDrawn="1"/>
          </p:nvSpPr>
          <p:spPr bwMode="auto">
            <a:xfrm>
              <a:off x="4901666" y="3485384"/>
              <a:ext cx="20943" cy="0"/>
            </a:xfrm>
            <a:custGeom>
              <a:avLst/>
              <a:gdLst>
                <a:gd name="T0" fmla="*/ 7 w 7"/>
                <a:gd name="T1" fmla="*/ 1 h 3"/>
                <a:gd name="T2" fmla="*/ 4 w 7"/>
                <a:gd name="T3" fmla="*/ 3 h 3"/>
                <a:gd name="T4" fmla="*/ 0 w 7"/>
                <a:gd name="T5" fmla="*/ 1 h 3"/>
                <a:gd name="T6" fmla="*/ 3 w 7"/>
                <a:gd name="T7" fmla="*/ 0 h 3"/>
                <a:gd name="T8" fmla="*/ 7 w 7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2"/>
                    <a:pt x="6" y="3"/>
                    <a:pt x="4" y="3"/>
                  </a:cubicBezTo>
                  <a:cubicBezTo>
                    <a:pt x="2" y="3"/>
                    <a:pt x="0" y="2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5" y="0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13"/>
            <p:cNvSpPr/>
            <p:nvPr userDrawn="1"/>
          </p:nvSpPr>
          <p:spPr bwMode="auto">
            <a:xfrm>
              <a:off x="4221005" y="3328308"/>
              <a:ext cx="691132" cy="314151"/>
            </a:xfrm>
            <a:custGeom>
              <a:avLst/>
              <a:gdLst>
                <a:gd name="T0" fmla="*/ 13 w 379"/>
                <a:gd name="T1" fmla="*/ 0 h 170"/>
                <a:gd name="T2" fmla="*/ 347 w 379"/>
                <a:gd name="T3" fmla="*/ 0 h 170"/>
                <a:gd name="T4" fmla="*/ 379 w 379"/>
                <a:gd name="T5" fmla="*/ 170 h 170"/>
                <a:gd name="T6" fmla="*/ 0 w 379"/>
                <a:gd name="T7" fmla="*/ 170 h 170"/>
                <a:gd name="T8" fmla="*/ 13 w 379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70">
                  <a:moveTo>
                    <a:pt x="13" y="0"/>
                  </a:moveTo>
                  <a:cubicBezTo>
                    <a:pt x="124" y="0"/>
                    <a:pt x="236" y="0"/>
                    <a:pt x="347" y="0"/>
                  </a:cubicBezTo>
                  <a:cubicBezTo>
                    <a:pt x="358" y="57"/>
                    <a:pt x="368" y="113"/>
                    <a:pt x="379" y="170"/>
                  </a:cubicBezTo>
                  <a:cubicBezTo>
                    <a:pt x="253" y="170"/>
                    <a:pt x="126" y="170"/>
                    <a:pt x="0" y="170"/>
                  </a:cubicBezTo>
                  <a:cubicBezTo>
                    <a:pt x="4" y="113"/>
                    <a:pt x="8" y="57"/>
                    <a:pt x="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14"/>
            <p:cNvSpPr>
              <a:spLocks noEditPoints="1"/>
            </p:cNvSpPr>
            <p:nvPr userDrawn="1"/>
          </p:nvSpPr>
          <p:spPr bwMode="auto">
            <a:xfrm>
              <a:off x="4241949" y="3328308"/>
              <a:ext cx="670189" cy="314151"/>
            </a:xfrm>
            <a:custGeom>
              <a:avLst/>
              <a:gdLst>
                <a:gd name="T0" fmla="*/ 366 w 367"/>
                <a:gd name="T1" fmla="*/ 171 h 171"/>
                <a:gd name="T2" fmla="*/ 366 w 367"/>
                <a:gd name="T3" fmla="*/ 171 h 171"/>
                <a:gd name="T4" fmla="*/ 367 w 367"/>
                <a:gd name="T5" fmla="*/ 171 h 171"/>
                <a:gd name="T6" fmla="*/ 366 w 367"/>
                <a:gd name="T7" fmla="*/ 171 h 171"/>
                <a:gd name="T8" fmla="*/ 0 w 367"/>
                <a:gd name="T9" fmla="*/ 0 h 171"/>
                <a:gd name="T10" fmla="*/ 0 w 367"/>
                <a:gd name="T11" fmla="*/ 1 h 171"/>
                <a:gd name="T12" fmla="*/ 1 w 367"/>
                <a:gd name="T13" fmla="*/ 1 h 171"/>
                <a:gd name="T14" fmla="*/ 0 w 367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71">
                  <a:moveTo>
                    <a:pt x="366" y="171"/>
                  </a:moveTo>
                  <a:cubicBezTo>
                    <a:pt x="366" y="171"/>
                    <a:pt x="366" y="171"/>
                    <a:pt x="366" y="171"/>
                  </a:cubicBezTo>
                  <a:cubicBezTo>
                    <a:pt x="366" y="171"/>
                    <a:pt x="366" y="171"/>
                    <a:pt x="367" y="171"/>
                  </a:cubicBezTo>
                  <a:cubicBezTo>
                    <a:pt x="366" y="171"/>
                    <a:pt x="366" y="171"/>
                    <a:pt x="366" y="17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23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15"/>
            <p:cNvSpPr/>
            <p:nvPr userDrawn="1"/>
          </p:nvSpPr>
          <p:spPr bwMode="auto">
            <a:xfrm>
              <a:off x="4221005" y="3328308"/>
              <a:ext cx="691132" cy="314151"/>
            </a:xfrm>
            <a:custGeom>
              <a:avLst/>
              <a:gdLst>
                <a:gd name="T0" fmla="*/ 14 w 379"/>
                <a:gd name="T1" fmla="*/ 0 h 170"/>
                <a:gd name="T2" fmla="*/ 13 w 379"/>
                <a:gd name="T3" fmla="*/ 0 h 170"/>
                <a:gd name="T4" fmla="*/ 0 w 379"/>
                <a:gd name="T5" fmla="*/ 170 h 170"/>
                <a:gd name="T6" fmla="*/ 0 w 379"/>
                <a:gd name="T7" fmla="*/ 170 h 170"/>
                <a:gd name="T8" fmla="*/ 379 w 379"/>
                <a:gd name="T9" fmla="*/ 170 h 170"/>
                <a:gd name="T10" fmla="*/ 379 w 379"/>
                <a:gd name="T11" fmla="*/ 170 h 170"/>
                <a:gd name="T12" fmla="*/ 14 w 379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170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57"/>
                    <a:pt x="4" y="113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26" y="170"/>
                    <a:pt x="253" y="170"/>
                    <a:pt x="379" y="170"/>
                  </a:cubicBezTo>
                  <a:cubicBezTo>
                    <a:pt x="379" y="170"/>
                    <a:pt x="379" y="170"/>
                    <a:pt x="379" y="170"/>
                  </a:cubicBezTo>
                  <a:cubicBezTo>
                    <a:pt x="255" y="118"/>
                    <a:pt x="133" y="62"/>
                    <a:pt x="14" y="0"/>
                  </a:cubicBezTo>
                </a:path>
              </a:pathLst>
            </a:custGeom>
            <a:solidFill>
              <a:srgbClr val="E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Oval 116"/>
            <p:cNvSpPr>
              <a:spLocks noChangeArrowheads="1"/>
            </p:cNvSpPr>
            <p:nvPr userDrawn="1"/>
          </p:nvSpPr>
          <p:spPr bwMode="auto">
            <a:xfrm>
              <a:off x="3802137" y="3275949"/>
              <a:ext cx="209434" cy="52359"/>
            </a:xfrm>
            <a:prstGeom prst="ellipse">
              <a:avLst/>
            </a:pr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17"/>
            <p:cNvSpPr/>
            <p:nvPr userDrawn="1"/>
          </p:nvSpPr>
          <p:spPr bwMode="auto">
            <a:xfrm>
              <a:off x="3959213" y="2668590"/>
              <a:ext cx="20943" cy="418869"/>
            </a:xfrm>
            <a:custGeom>
              <a:avLst/>
              <a:gdLst>
                <a:gd name="T0" fmla="*/ 2 w 2"/>
                <a:gd name="T1" fmla="*/ 0 h 40"/>
                <a:gd name="T2" fmla="*/ 0 w 2"/>
                <a:gd name="T3" fmla="*/ 0 h 40"/>
                <a:gd name="T4" fmla="*/ 0 w 2"/>
                <a:gd name="T5" fmla="*/ 0 h 40"/>
                <a:gd name="T6" fmla="*/ 0 w 2"/>
                <a:gd name="T7" fmla="*/ 40 h 40"/>
                <a:gd name="T8" fmla="*/ 2 w 2"/>
                <a:gd name="T9" fmla="*/ 40 h 40"/>
                <a:gd name="T10" fmla="*/ 2 w 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0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18"/>
            <p:cNvSpPr/>
            <p:nvPr userDrawn="1"/>
          </p:nvSpPr>
          <p:spPr bwMode="auto">
            <a:xfrm>
              <a:off x="3959213" y="2626703"/>
              <a:ext cx="20943" cy="41887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19"/>
            <p:cNvSpPr/>
            <p:nvPr userDrawn="1"/>
          </p:nvSpPr>
          <p:spPr bwMode="auto">
            <a:xfrm>
              <a:off x="3959213" y="2626703"/>
              <a:ext cx="10472" cy="2094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20"/>
            <p:cNvSpPr>
              <a:spLocks noChangeArrowheads="1"/>
            </p:cNvSpPr>
            <p:nvPr userDrawn="1"/>
          </p:nvSpPr>
          <p:spPr bwMode="auto">
            <a:xfrm>
              <a:off x="3959213" y="3087458"/>
              <a:ext cx="20943" cy="20943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21"/>
            <p:cNvSpPr>
              <a:spLocks noChangeArrowheads="1"/>
            </p:cNvSpPr>
            <p:nvPr userDrawn="1"/>
          </p:nvSpPr>
          <p:spPr bwMode="auto">
            <a:xfrm>
              <a:off x="3959213" y="3108402"/>
              <a:ext cx="20943" cy="10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22"/>
            <p:cNvSpPr/>
            <p:nvPr userDrawn="1"/>
          </p:nvSpPr>
          <p:spPr bwMode="auto">
            <a:xfrm>
              <a:off x="3864967" y="2700005"/>
              <a:ext cx="20943" cy="418869"/>
            </a:xfrm>
            <a:custGeom>
              <a:avLst/>
              <a:gdLst>
                <a:gd name="T0" fmla="*/ 2 w 2"/>
                <a:gd name="T1" fmla="*/ 0 h 40"/>
                <a:gd name="T2" fmla="*/ 1 w 2"/>
                <a:gd name="T3" fmla="*/ 0 h 40"/>
                <a:gd name="T4" fmla="*/ 0 w 2"/>
                <a:gd name="T5" fmla="*/ 0 h 40"/>
                <a:gd name="T6" fmla="*/ 0 w 2"/>
                <a:gd name="T7" fmla="*/ 40 h 40"/>
                <a:gd name="T8" fmla="*/ 2 w 2"/>
                <a:gd name="T9" fmla="*/ 40 h 40"/>
                <a:gd name="T10" fmla="*/ 2 w 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0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67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23"/>
            <p:cNvSpPr/>
            <p:nvPr userDrawn="1"/>
          </p:nvSpPr>
          <p:spPr bwMode="auto">
            <a:xfrm>
              <a:off x="3875439" y="2658118"/>
              <a:ext cx="10472" cy="41887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0 w 1"/>
                <a:gd name="T5" fmla="*/ 4 h 4"/>
                <a:gd name="T6" fmla="*/ 1 w 1"/>
                <a:gd name="T7" fmla="*/ 4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24"/>
            <p:cNvSpPr/>
            <p:nvPr userDrawn="1"/>
          </p:nvSpPr>
          <p:spPr bwMode="auto">
            <a:xfrm>
              <a:off x="3875439" y="2658118"/>
              <a:ext cx="10472" cy="1047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25"/>
            <p:cNvSpPr>
              <a:spLocks noChangeArrowheads="1"/>
            </p:cNvSpPr>
            <p:nvPr userDrawn="1"/>
          </p:nvSpPr>
          <p:spPr bwMode="auto">
            <a:xfrm>
              <a:off x="3864967" y="3118874"/>
              <a:ext cx="20943" cy="20943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26"/>
            <p:cNvSpPr>
              <a:spLocks noChangeArrowheads="1"/>
            </p:cNvSpPr>
            <p:nvPr userDrawn="1"/>
          </p:nvSpPr>
          <p:spPr bwMode="auto">
            <a:xfrm>
              <a:off x="3864967" y="3139817"/>
              <a:ext cx="20943" cy="10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27"/>
            <p:cNvSpPr/>
            <p:nvPr userDrawn="1"/>
          </p:nvSpPr>
          <p:spPr bwMode="auto">
            <a:xfrm>
              <a:off x="3864967" y="2668590"/>
              <a:ext cx="73302" cy="418869"/>
            </a:xfrm>
            <a:custGeom>
              <a:avLst/>
              <a:gdLst>
                <a:gd name="T0" fmla="*/ 7 w 7"/>
                <a:gd name="T1" fmla="*/ 0 h 40"/>
                <a:gd name="T2" fmla="*/ 5 w 7"/>
                <a:gd name="T3" fmla="*/ 0 h 40"/>
                <a:gd name="T4" fmla="*/ 5 w 7"/>
                <a:gd name="T5" fmla="*/ 0 h 40"/>
                <a:gd name="T6" fmla="*/ 0 w 7"/>
                <a:gd name="T7" fmla="*/ 40 h 40"/>
                <a:gd name="T8" fmla="*/ 2 w 7"/>
                <a:gd name="T9" fmla="*/ 40 h 40"/>
                <a:gd name="T10" fmla="*/ 7 w 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0">
                  <a:moveTo>
                    <a:pt x="7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28"/>
            <p:cNvSpPr/>
            <p:nvPr userDrawn="1"/>
          </p:nvSpPr>
          <p:spPr bwMode="auto">
            <a:xfrm>
              <a:off x="3917326" y="2637175"/>
              <a:ext cx="20943" cy="31415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29"/>
            <p:cNvSpPr/>
            <p:nvPr userDrawn="1"/>
          </p:nvSpPr>
          <p:spPr bwMode="auto">
            <a:xfrm>
              <a:off x="3927797" y="2626703"/>
              <a:ext cx="10472" cy="2094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30"/>
            <p:cNvSpPr>
              <a:spLocks noChangeArrowheads="1"/>
            </p:cNvSpPr>
            <p:nvPr userDrawn="1"/>
          </p:nvSpPr>
          <p:spPr bwMode="auto">
            <a:xfrm>
              <a:off x="3864967" y="3087458"/>
              <a:ext cx="20943" cy="20943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31"/>
            <p:cNvSpPr/>
            <p:nvPr userDrawn="1"/>
          </p:nvSpPr>
          <p:spPr bwMode="auto">
            <a:xfrm>
              <a:off x="3854495" y="3108402"/>
              <a:ext cx="31415" cy="10472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32"/>
            <p:cNvSpPr/>
            <p:nvPr userDrawn="1"/>
          </p:nvSpPr>
          <p:spPr bwMode="auto">
            <a:xfrm>
              <a:off x="3791665" y="2700005"/>
              <a:ext cx="73302" cy="418869"/>
            </a:xfrm>
            <a:custGeom>
              <a:avLst/>
              <a:gdLst>
                <a:gd name="T0" fmla="*/ 2 w 7"/>
                <a:gd name="T1" fmla="*/ 0 h 40"/>
                <a:gd name="T2" fmla="*/ 0 w 7"/>
                <a:gd name="T3" fmla="*/ 0 h 40"/>
                <a:gd name="T4" fmla="*/ 0 w 7"/>
                <a:gd name="T5" fmla="*/ 0 h 40"/>
                <a:gd name="T6" fmla="*/ 5 w 7"/>
                <a:gd name="T7" fmla="*/ 40 h 40"/>
                <a:gd name="T8" fmla="*/ 7 w 7"/>
                <a:gd name="T9" fmla="*/ 40 h 40"/>
                <a:gd name="T10" fmla="*/ 2 w 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0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40"/>
                  </a:lnTo>
                  <a:lnTo>
                    <a:pt x="7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64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33"/>
            <p:cNvSpPr/>
            <p:nvPr userDrawn="1"/>
          </p:nvSpPr>
          <p:spPr bwMode="auto">
            <a:xfrm>
              <a:off x="3791665" y="2668590"/>
              <a:ext cx="20943" cy="31415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34"/>
            <p:cNvSpPr/>
            <p:nvPr userDrawn="1"/>
          </p:nvSpPr>
          <p:spPr bwMode="auto">
            <a:xfrm>
              <a:off x="3791665" y="2658118"/>
              <a:ext cx="10472" cy="2094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35"/>
            <p:cNvSpPr/>
            <p:nvPr userDrawn="1"/>
          </p:nvSpPr>
          <p:spPr bwMode="auto">
            <a:xfrm>
              <a:off x="3844024" y="3118874"/>
              <a:ext cx="31415" cy="20943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36"/>
            <p:cNvSpPr/>
            <p:nvPr userDrawn="1"/>
          </p:nvSpPr>
          <p:spPr bwMode="auto">
            <a:xfrm>
              <a:off x="3844024" y="3129345"/>
              <a:ext cx="31415" cy="2094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1 w 3"/>
                <a:gd name="T5" fmla="*/ 2 h 2"/>
                <a:gd name="T6" fmla="*/ 3 w 3"/>
                <a:gd name="T7" fmla="*/ 2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37"/>
            <p:cNvSpPr/>
            <p:nvPr userDrawn="1"/>
          </p:nvSpPr>
          <p:spPr bwMode="auto">
            <a:xfrm>
              <a:off x="3854495" y="2720948"/>
              <a:ext cx="125660" cy="418869"/>
            </a:xfrm>
            <a:custGeom>
              <a:avLst/>
              <a:gdLst>
                <a:gd name="T0" fmla="*/ 0 w 12"/>
                <a:gd name="T1" fmla="*/ 40 h 40"/>
                <a:gd name="T2" fmla="*/ 2 w 12"/>
                <a:gd name="T3" fmla="*/ 40 h 40"/>
                <a:gd name="T4" fmla="*/ 2 w 12"/>
                <a:gd name="T5" fmla="*/ 40 h 40"/>
                <a:gd name="T6" fmla="*/ 12 w 12"/>
                <a:gd name="T7" fmla="*/ 0 h 40"/>
                <a:gd name="T8" fmla="*/ 10 w 12"/>
                <a:gd name="T9" fmla="*/ 0 h 40"/>
                <a:gd name="T10" fmla="*/ 0 w 1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0">
                  <a:moveTo>
                    <a:pt x="0" y="40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C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38"/>
            <p:cNvSpPr/>
            <p:nvPr userDrawn="1"/>
          </p:nvSpPr>
          <p:spPr bwMode="auto">
            <a:xfrm>
              <a:off x="3854495" y="3139817"/>
              <a:ext cx="20943" cy="31415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39"/>
            <p:cNvSpPr/>
            <p:nvPr userDrawn="1"/>
          </p:nvSpPr>
          <p:spPr bwMode="auto">
            <a:xfrm>
              <a:off x="3854495" y="3160760"/>
              <a:ext cx="10472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40"/>
            <p:cNvSpPr>
              <a:spLocks noChangeArrowheads="1"/>
            </p:cNvSpPr>
            <p:nvPr userDrawn="1"/>
          </p:nvSpPr>
          <p:spPr bwMode="auto">
            <a:xfrm>
              <a:off x="3959213" y="2710477"/>
              <a:ext cx="20943" cy="10472"/>
            </a:xfrm>
            <a:prstGeom prst="rect">
              <a:avLst/>
            </a:pr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41"/>
            <p:cNvSpPr/>
            <p:nvPr userDrawn="1"/>
          </p:nvSpPr>
          <p:spPr bwMode="auto">
            <a:xfrm>
              <a:off x="3959213" y="2689533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2 h 2"/>
                <a:gd name="T4" fmla="*/ 3 w 3"/>
                <a:gd name="T5" fmla="*/ 1 h 2"/>
                <a:gd name="T6" fmla="*/ 0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42"/>
            <p:cNvSpPr/>
            <p:nvPr userDrawn="1"/>
          </p:nvSpPr>
          <p:spPr bwMode="auto">
            <a:xfrm>
              <a:off x="3906854" y="2689533"/>
              <a:ext cx="125660" cy="418869"/>
            </a:xfrm>
            <a:custGeom>
              <a:avLst/>
              <a:gdLst>
                <a:gd name="T0" fmla="*/ 0 w 12"/>
                <a:gd name="T1" fmla="*/ 40 h 40"/>
                <a:gd name="T2" fmla="*/ 2 w 12"/>
                <a:gd name="T3" fmla="*/ 40 h 40"/>
                <a:gd name="T4" fmla="*/ 2 w 12"/>
                <a:gd name="T5" fmla="*/ 40 h 40"/>
                <a:gd name="T6" fmla="*/ 12 w 12"/>
                <a:gd name="T7" fmla="*/ 1 h 40"/>
                <a:gd name="T8" fmla="*/ 10 w 12"/>
                <a:gd name="T9" fmla="*/ 0 h 40"/>
                <a:gd name="T10" fmla="*/ 0 w 1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0">
                  <a:moveTo>
                    <a:pt x="0" y="40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C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43"/>
            <p:cNvSpPr/>
            <p:nvPr userDrawn="1"/>
          </p:nvSpPr>
          <p:spPr bwMode="auto">
            <a:xfrm>
              <a:off x="3906854" y="3108402"/>
              <a:ext cx="20943" cy="31415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44"/>
            <p:cNvSpPr/>
            <p:nvPr userDrawn="1"/>
          </p:nvSpPr>
          <p:spPr bwMode="auto">
            <a:xfrm>
              <a:off x="3906854" y="3129345"/>
              <a:ext cx="10472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45"/>
            <p:cNvSpPr/>
            <p:nvPr userDrawn="1"/>
          </p:nvSpPr>
          <p:spPr bwMode="auto">
            <a:xfrm>
              <a:off x="4011571" y="2679062"/>
              <a:ext cx="20943" cy="20943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46"/>
            <p:cNvSpPr/>
            <p:nvPr userDrawn="1"/>
          </p:nvSpPr>
          <p:spPr bwMode="auto">
            <a:xfrm>
              <a:off x="4011571" y="2658118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2 h 2"/>
                <a:gd name="T4" fmla="*/ 3 w 3"/>
                <a:gd name="T5" fmla="*/ 1 h 2"/>
                <a:gd name="T6" fmla="*/ 0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47"/>
            <p:cNvSpPr/>
            <p:nvPr userDrawn="1"/>
          </p:nvSpPr>
          <p:spPr bwMode="auto">
            <a:xfrm>
              <a:off x="3844024" y="2647646"/>
              <a:ext cx="125660" cy="418869"/>
            </a:xfrm>
            <a:custGeom>
              <a:avLst/>
              <a:gdLst>
                <a:gd name="T0" fmla="*/ 0 w 12"/>
                <a:gd name="T1" fmla="*/ 40 h 40"/>
                <a:gd name="T2" fmla="*/ 2 w 12"/>
                <a:gd name="T3" fmla="*/ 40 h 40"/>
                <a:gd name="T4" fmla="*/ 3 w 12"/>
                <a:gd name="T5" fmla="*/ 40 h 40"/>
                <a:gd name="T6" fmla="*/ 12 w 12"/>
                <a:gd name="T7" fmla="*/ 0 h 40"/>
                <a:gd name="T8" fmla="*/ 10 w 12"/>
                <a:gd name="T9" fmla="*/ 0 h 40"/>
                <a:gd name="T10" fmla="*/ 0 w 1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0">
                  <a:moveTo>
                    <a:pt x="0" y="40"/>
                  </a:moveTo>
                  <a:lnTo>
                    <a:pt x="2" y="40"/>
                  </a:lnTo>
                  <a:lnTo>
                    <a:pt x="3" y="4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48"/>
            <p:cNvSpPr/>
            <p:nvPr userDrawn="1"/>
          </p:nvSpPr>
          <p:spPr bwMode="auto">
            <a:xfrm>
              <a:off x="3854495" y="3066515"/>
              <a:ext cx="10472" cy="3141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0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49"/>
            <p:cNvSpPr/>
            <p:nvPr userDrawn="1"/>
          </p:nvSpPr>
          <p:spPr bwMode="auto">
            <a:xfrm>
              <a:off x="3844024" y="3087458"/>
              <a:ext cx="10472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50"/>
            <p:cNvSpPr/>
            <p:nvPr userDrawn="1"/>
          </p:nvSpPr>
          <p:spPr bwMode="auto">
            <a:xfrm>
              <a:off x="3948741" y="2637175"/>
              <a:ext cx="31415" cy="10472"/>
            </a:xfrm>
            <a:custGeom>
              <a:avLst/>
              <a:gdLst>
                <a:gd name="T0" fmla="*/ 0 w 3"/>
                <a:gd name="T1" fmla="*/ 1 h 1"/>
                <a:gd name="T2" fmla="*/ 2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0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2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51"/>
            <p:cNvSpPr/>
            <p:nvPr userDrawn="1"/>
          </p:nvSpPr>
          <p:spPr bwMode="auto">
            <a:xfrm>
              <a:off x="3948741" y="2616231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52"/>
            <p:cNvSpPr/>
            <p:nvPr userDrawn="1"/>
          </p:nvSpPr>
          <p:spPr bwMode="auto">
            <a:xfrm>
              <a:off x="3823080" y="2647646"/>
              <a:ext cx="73302" cy="429340"/>
            </a:xfrm>
            <a:custGeom>
              <a:avLst/>
              <a:gdLst>
                <a:gd name="T0" fmla="*/ 5 w 7"/>
                <a:gd name="T1" fmla="*/ 41 h 41"/>
                <a:gd name="T2" fmla="*/ 7 w 7"/>
                <a:gd name="T3" fmla="*/ 41 h 41"/>
                <a:gd name="T4" fmla="*/ 7 w 7"/>
                <a:gd name="T5" fmla="*/ 41 h 41"/>
                <a:gd name="T6" fmla="*/ 2 w 7"/>
                <a:gd name="T7" fmla="*/ 0 h 41"/>
                <a:gd name="T8" fmla="*/ 0 w 7"/>
                <a:gd name="T9" fmla="*/ 0 h 41"/>
                <a:gd name="T10" fmla="*/ 5 w 7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1">
                  <a:moveTo>
                    <a:pt x="5" y="41"/>
                  </a:moveTo>
                  <a:lnTo>
                    <a:pt x="7" y="41"/>
                  </a:lnTo>
                  <a:lnTo>
                    <a:pt x="7" y="41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41"/>
                  </a:lnTo>
                  <a:close/>
                </a:path>
              </a:pathLst>
            </a:custGeom>
            <a:solidFill>
              <a:srgbClr val="F48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53"/>
            <p:cNvSpPr/>
            <p:nvPr userDrawn="1"/>
          </p:nvSpPr>
          <p:spPr bwMode="auto">
            <a:xfrm>
              <a:off x="3875439" y="3076987"/>
              <a:ext cx="20943" cy="31415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1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54"/>
            <p:cNvSpPr/>
            <p:nvPr userDrawn="1"/>
          </p:nvSpPr>
          <p:spPr bwMode="auto">
            <a:xfrm>
              <a:off x="3885911" y="3097930"/>
              <a:ext cx="0" cy="1047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55"/>
            <p:cNvSpPr/>
            <p:nvPr userDrawn="1"/>
          </p:nvSpPr>
          <p:spPr bwMode="auto">
            <a:xfrm>
              <a:off x="3812609" y="2637175"/>
              <a:ext cx="31415" cy="10472"/>
            </a:xfrm>
            <a:custGeom>
              <a:avLst/>
              <a:gdLst>
                <a:gd name="T0" fmla="*/ 1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4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56"/>
            <p:cNvSpPr/>
            <p:nvPr userDrawn="1"/>
          </p:nvSpPr>
          <p:spPr bwMode="auto">
            <a:xfrm>
              <a:off x="3812609" y="2616231"/>
              <a:ext cx="31415" cy="20943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1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57"/>
            <p:cNvSpPr/>
            <p:nvPr userDrawn="1"/>
          </p:nvSpPr>
          <p:spPr bwMode="auto">
            <a:xfrm>
              <a:off x="3802137" y="2888496"/>
              <a:ext cx="209434" cy="439812"/>
            </a:xfrm>
            <a:custGeom>
              <a:avLst/>
              <a:gdLst>
                <a:gd name="T0" fmla="*/ 113 w 113"/>
                <a:gd name="T1" fmla="*/ 229 h 237"/>
                <a:gd name="T2" fmla="*/ 0 w 113"/>
                <a:gd name="T3" fmla="*/ 229 h 237"/>
                <a:gd name="T4" fmla="*/ 0 w 113"/>
                <a:gd name="T5" fmla="*/ 0 h 237"/>
                <a:gd name="T6" fmla="*/ 56 w 113"/>
                <a:gd name="T7" fmla="*/ 7 h 237"/>
                <a:gd name="T8" fmla="*/ 113 w 113"/>
                <a:gd name="T9" fmla="*/ 0 h 237"/>
                <a:gd name="T10" fmla="*/ 113 w 113"/>
                <a:gd name="T11" fmla="*/ 22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37">
                  <a:moveTo>
                    <a:pt x="113" y="229"/>
                  </a:moveTo>
                  <a:cubicBezTo>
                    <a:pt x="71" y="237"/>
                    <a:pt x="42" y="237"/>
                    <a:pt x="0" y="229"/>
                  </a:cubicBezTo>
                  <a:cubicBezTo>
                    <a:pt x="0" y="153"/>
                    <a:pt x="0" y="76"/>
                    <a:pt x="0" y="0"/>
                  </a:cubicBezTo>
                  <a:cubicBezTo>
                    <a:pt x="22" y="5"/>
                    <a:pt x="34" y="7"/>
                    <a:pt x="56" y="7"/>
                  </a:cubicBezTo>
                  <a:cubicBezTo>
                    <a:pt x="79" y="7"/>
                    <a:pt x="90" y="5"/>
                    <a:pt x="113" y="0"/>
                  </a:cubicBezTo>
                  <a:cubicBezTo>
                    <a:pt x="113" y="76"/>
                    <a:pt x="113" y="153"/>
                    <a:pt x="113" y="22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58"/>
            <p:cNvSpPr/>
            <p:nvPr userDrawn="1"/>
          </p:nvSpPr>
          <p:spPr bwMode="auto">
            <a:xfrm>
              <a:off x="3823080" y="2898968"/>
              <a:ext cx="146604" cy="418869"/>
            </a:xfrm>
            <a:custGeom>
              <a:avLst/>
              <a:gdLst>
                <a:gd name="T0" fmla="*/ 76 w 76"/>
                <a:gd name="T1" fmla="*/ 2 h 233"/>
                <a:gd name="T2" fmla="*/ 42 w 76"/>
                <a:gd name="T3" fmla="*/ 4 h 233"/>
                <a:gd name="T4" fmla="*/ 0 w 76"/>
                <a:gd name="T5" fmla="*/ 0 h 233"/>
                <a:gd name="T6" fmla="*/ 0 w 76"/>
                <a:gd name="T7" fmla="*/ 228 h 233"/>
                <a:gd name="T8" fmla="*/ 76 w 76"/>
                <a:gd name="T9" fmla="*/ 230 h 233"/>
                <a:gd name="T10" fmla="*/ 76 w 76"/>
                <a:gd name="T11" fmla="*/ 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233">
                  <a:moveTo>
                    <a:pt x="76" y="2"/>
                  </a:moveTo>
                  <a:cubicBezTo>
                    <a:pt x="66" y="3"/>
                    <a:pt x="56" y="4"/>
                    <a:pt x="42" y="4"/>
                  </a:cubicBezTo>
                  <a:cubicBezTo>
                    <a:pt x="25" y="4"/>
                    <a:pt x="14" y="3"/>
                    <a:pt x="0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28" y="233"/>
                    <a:pt x="50" y="233"/>
                    <a:pt x="76" y="230"/>
                  </a:cubicBezTo>
                  <a:lnTo>
                    <a:pt x="76" y="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59"/>
            <p:cNvSpPr/>
            <p:nvPr userDrawn="1"/>
          </p:nvSpPr>
          <p:spPr bwMode="auto">
            <a:xfrm>
              <a:off x="4943553" y="3139817"/>
              <a:ext cx="10472" cy="31415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9 h 16"/>
                <a:gd name="T4" fmla="*/ 0 w 6"/>
                <a:gd name="T5" fmla="*/ 9 h 16"/>
                <a:gd name="T6" fmla="*/ 3 w 6"/>
                <a:gd name="T7" fmla="*/ 16 h 16"/>
                <a:gd name="T8" fmla="*/ 6 w 6"/>
                <a:gd name="T9" fmla="*/ 10 h 16"/>
                <a:gd name="T10" fmla="*/ 6 w 6"/>
                <a:gd name="T11" fmla="*/ 6 h 16"/>
                <a:gd name="T12" fmla="*/ 3 w 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">
                  <a:moveTo>
                    <a:pt x="3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5"/>
                    <a:pt x="6" y="13"/>
                    <a:pt x="6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60"/>
            <p:cNvSpPr/>
            <p:nvPr userDrawn="1"/>
          </p:nvSpPr>
          <p:spPr bwMode="auto">
            <a:xfrm>
              <a:off x="4063930" y="3139817"/>
              <a:ext cx="890095" cy="31415"/>
            </a:xfrm>
            <a:custGeom>
              <a:avLst/>
              <a:gdLst>
                <a:gd name="T0" fmla="*/ 1 w 481"/>
                <a:gd name="T1" fmla="*/ 0 h 16"/>
                <a:gd name="T2" fmla="*/ 0 w 481"/>
                <a:gd name="T3" fmla="*/ 4 h 16"/>
                <a:gd name="T4" fmla="*/ 0 w 481"/>
                <a:gd name="T5" fmla="*/ 8 h 16"/>
                <a:gd name="T6" fmla="*/ 8 w 481"/>
                <a:gd name="T7" fmla="*/ 16 h 16"/>
                <a:gd name="T8" fmla="*/ 476 w 481"/>
                <a:gd name="T9" fmla="*/ 16 h 16"/>
                <a:gd name="T10" fmla="*/ 481 w 481"/>
                <a:gd name="T11" fmla="*/ 14 h 16"/>
                <a:gd name="T12" fmla="*/ 478 w 481"/>
                <a:gd name="T13" fmla="*/ 7 h 16"/>
                <a:gd name="T14" fmla="*/ 193 w 481"/>
                <a:gd name="T15" fmla="*/ 8 h 16"/>
                <a:gd name="T16" fmla="*/ 193 w 481"/>
                <a:gd name="T17" fmla="*/ 8 h 16"/>
                <a:gd name="T18" fmla="*/ 1 w 481"/>
                <a:gd name="T19" fmla="*/ 9 h 16"/>
                <a:gd name="T20" fmla="*/ 1 w 481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1" h="16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78" y="16"/>
                    <a:pt x="479" y="15"/>
                    <a:pt x="481" y="14"/>
                  </a:cubicBezTo>
                  <a:cubicBezTo>
                    <a:pt x="478" y="7"/>
                    <a:pt x="478" y="7"/>
                    <a:pt x="478" y="7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DA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61"/>
            <p:cNvSpPr/>
            <p:nvPr userDrawn="1"/>
          </p:nvSpPr>
          <p:spPr bwMode="auto">
            <a:xfrm>
              <a:off x="4074401" y="2490571"/>
              <a:ext cx="858680" cy="261793"/>
            </a:xfrm>
            <a:custGeom>
              <a:avLst/>
              <a:gdLst>
                <a:gd name="T0" fmla="*/ 463 w 469"/>
                <a:gd name="T1" fmla="*/ 125 h 142"/>
                <a:gd name="T2" fmla="*/ 457 w 469"/>
                <a:gd name="T3" fmla="*/ 125 h 142"/>
                <a:gd name="T4" fmla="*/ 460 w 469"/>
                <a:gd name="T5" fmla="*/ 125 h 142"/>
                <a:gd name="T6" fmla="*/ 457 w 469"/>
                <a:gd name="T7" fmla="*/ 125 h 142"/>
                <a:gd name="T8" fmla="*/ 457 w 469"/>
                <a:gd name="T9" fmla="*/ 125 h 142"/>
                <a:gd name="T10" fmla="*/ 460 w 469"/>
                <a:gd name="T11" fmla="*/ 125 h 142"/>
                <a:gd name="T12" fmla="*/ 457 w 469"/>
                <a:gd name="T13" fmla="*/ 125 h 142"/>
                <a:gd name="T14" fmla="*/ 457 w 469"/>
                <a:gd name="T15" fmla="*/ 125 h 142"/>
                <a:gd name="T16" fmla="*/ 454 w 469"/>
                <a:gd name="T17" fmla="*/ 128 h 142"/>
                <a:gd name="T18" fmla="*/ 15 w 469"/>
                <a:gd name="T19" fmla="*/ 130 h 142"/>
                <a:gd name="T20" fmla="*/ 15 w 469"/>
                <a:gd name="T21" fmla="*/ 130 h 142"/>
                <a:gd name="T22" fmla="*/ 15 w 469"/>
                <a:gd name="T23" fmla="*/ 130 h 142"/>
                <a:gd name="T24" fmla="*/ 13 w 469"/>
                <a:gd name="T25" fmla="*/ 128 h 142"/>
                <a:gd name="T26" fmla="*/ 12 w 469"/>
                <a:gd name="T27" fmla="*/ 17 h 142"/>
                <a:gd name="T28" fmla="*/ 12 w 469"/>
                <a:gd name="T29" fmla="*/ 17 h 142"/>
                <a:gd name="T30" fmla="*/ 12 w 469"/>
                <a:gd name="T31" fmla="*/ 17 h 142"/>
                <a:gd name="T32" fmla="*/ 7 w 469"/>
                <a:gd name="T33" fmla="*/ 17 h 142"/>
                <a:gd name="T34" fmla="*/ 12 w 469"/>
                <a:gd name="T35" fmla="*/ 17 h 142"/>
                <a:gd name="T36" fmla="*/ 12 w 469"/>
                <a:gd name="T37" fmla="*/ 17 h 142"/>
                <a:gd name="T38" fmla="*/ 7 w 469"/>
                <a:gd name="T39" fmla="*/ 17 h 142"/>
                <a:gd name="T40" fmla="*/ 12 w 469"/>
                <a:gd name="T41" fmla="*/ 17 h 142"/>
                <a:gd name="T42" fmla="*/ 15 w 469"/>
                <a:gd name="T43" fmla="*/ 14 h 142"/>
                <a:gd name="T44" fmla="*/ 453 w 469"/>
                <a:gd name="T45" fmla="*/ 12 h 142"/>
                <a:gd name="T46" fmla="*/ 453 w 469"/>
                <a:gd name="T47" fmla="*/ 12 h 142"/>
                <a:gd name="T48" fmla="*/ 453 w 469"/>
                <a:gd name="T49" fmla="*/ 12 h 142"/>
                <a:gd name="T50" fmla="*/ 453 w 469"/>
                <a:gd name="T51" fmla="*/ 12 h 142"/>
                <a:gd name="T52" fmla="*/ 453 w 469"/>
                <a:gd name="T53" fmla="*/ 12 h 142"/>
                <a:gd name="T54" fmla="*/ 453 w 469"/>
                <a:gd name="T55" fmla="*/ 12 h 142"/>
                <a:gd name="T56" fmla="*/ 456 w 469"/>
                <a:gd name="T57" fmla="*/ 14 h 142"/>
                <a:gd name="T58" fmla="*/ 457 w 469"/>
                <a:gd name="T59" fmla="*/ 125 h 142"/>
                <a:gd name="T60" fmla="*/ 457 w 469"/>
                <a:gd name="T61" fmla="*/ 125 h 142"/>
                <a:gd name="T62" fmla="*/ 463 w 469"/>
                <a:gd name="T63" fmla="*/ 125 h 142"/>
                <a:gd name="T64" fmla="*/ 469 w 469"/>
                <a:gd name="T65" fmla="*/ 125 h 142"/>
                <a:gd name="T66" fmla="*/ 468 w 469"/>
                <a:gd name="T67" fmla="*/ 14 h 142"/>
                <a:gd name="T68" fmla="*/ 453 w 469"/>
                <a:gd name="T69" fmla="*/ 0 h 142"/>
                <a:gd name="T70" fmla="*/ 453 w 469"/>
                <a:gd name="T71" fmla="*/ 0 h 142"/>
                <a:gd name="T72" fmla="*/ 15 w 469"/>
                <a:gd name="T73" fmla="*/ 2 h 142"/>
                <a:gd name="T74" fmla="*/ 0 w 469"/>
                <a:gd name="T75" fmla="*/ 17 h 142"/>
                <a:gd name="T76" fmla="*/ 0 w 469"/>
                <a:gd name="T77" fmla="*/ 17 h 142"/>
                <a:gd name="T78" fmla="*/ 0 w 469"/>
                <a:gd name="T79" fmla="*/ 17 h 142"/>
                <a:gd name="T80" fmla="*/ 1 w 469"/>
                <a:gd name="T81" fmla="*/ 128 h 142"/>
                <a:gd name="T82" fmla="*/ 15 w 469"/>
                <a:gd name="T83" fmla="*/ 142 h 142"/>
                <a:gd name="T84" fmla="*/ 15 w 469"/>
                <a:gd name="T85" fmla="*/ 142 h 142"/>
                <a:gd name="T86" fmla="*/ 15 w 469"/>
                <a:gd name="T87" fmla="*/ 142 h 142"/>
                <a:gd name="T88" fmla="*/ 454 w 469"/>
                <a:gd name="T89" fmla="*/ 140 h 142"/>
                <a:gd name="T90" fmla="*/ 469 w 469"/>
                <a:gd name="T91" fmla="*/ 125 h 142"/>
                <a:gd name="T92" fmla="*/ 465 w 469"/>
                <a:gd name="T93" fmla="*/ 125 h 142"/>
                <a:gd name="T94" fmla="*/ 469 w 469"/>
                <a:gd name="T95" fmla="*/ 125 h 142"/>
                <a:gd name="T96" fmla="*/ 469 w 469"/>
                <a:gd name="T97" fmla="*/ 125 h 142"/>
                <a:gd name="T98" fmla="*/ 465 w 469"/>
                <a:gd name="T99" fmla="*/ 125 h 142"/>
                <a:gd name="T100" fmla="*/ 469 w 469"/>
                <a:gd name="T101" fmla="*/ 125 h 142"/>
                <a:gd name="T102" fmla="*/ 469 w 469"/>
                <a:gd name="T103" fmla="*/ 125 h 142"/>
                <a:gd name="T104" fmla="*/ 469 w 469"/>
                <a:gd name="T105" fmla="*/ 125 h 142"/>
                <a:gd name="T106" fmla="*/ 463 w 469"/>
                <a:gd name="T107" fmla="*/ 12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9" h="142">
                  <a:moveTo>
                    <a:pt x="463" y="125"/>
                  </a:moveTo>
                  <a:cubicBezTo>
                    <a:pt x="457" y="125"/>
                    <a:pt x="457" y="125"/>
                    <a:pt x="457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7"/>
                    <a:pt x="456" y="128"/>
                    <a:pt x="454" y="128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0"/>
                    <a:pt x="13" y="129"/>
                    <a:pt x="13" y="12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5"/>
                    <a:pt x="13" y="14"/>
                    <a:pt x="15" y="14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3" y="12"/>
                    <a:pt x="453" y="12"/>
                    <a:pt x="453" y="12"/>
                  </a:cubicBezTo>
                  <a:cubicBezTo>
                    <a:pt x="455" y="12"/>
                    <a:pt x="456" y="13"/>
                    <a:pt x="456" y="14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57" y="125"/>
                    <a:pt x="457" y="125"/>
                    <a:pt x="457" y="125"/>
                  </a:cubicBezTo>
                  <a:cubicBezTo>
                    <a:pt x="463" y="125"/>
                    <a:pt x="463" y="125"/>
                    <a:pt x="463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8" y="14"/>
                    <a:pt x="468" y="14"/>
                    <a:pt x="468" y="14"/>
                  </a:cubicBezTo>
                  <a:cubicBezTo>
                    <a:pt x="468" y="6"/>
                    <a:pt x="461" y="0"/>
                    <a:pt x="453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7" y="2"/>
                    <a:pt x="0" y="9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36"/>
                    <a:pt x="7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454" y="140"/>
                    <a:pt x="454" y="140"/>
                    <a:pt x="454" y="140"/>
                  </a:cubicBezTo>
                  <a:cubicBezTo>
                    <a:pt x="462" y="140"/>
                    <a:pt x="469" y="133"/>
                    <a:pt x="469" y="125"/>
                  </a:cubicBezTo>
                  <a:cubicBezTo>
                    <a:pt x="465" y="125"/>
                    <a:pt x="465" y="125"/>
                    <a:pt x="465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5" y="125"/>
                    <a:pt x="465" y="125"/>
                    <a:pt x="465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3" y="125"/>
                    <a:pt x="463" y="125"/>
                    <a:pt x="463" y="125"/>
                  </a:cubicBezTo>
                </a:path>
              </a:pathLst>
            </a:custGeom>
            <a:solidFill>
              <a:srgbClr val="1B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62"/>
            <p:cNvSpPr/>
            <p:nvPr userDrawn="1"/>
          </p:nvSpPr>
          <p:spPr bwMode="auto">
            <a:xfrm>
              <a:off x="4105816" y="2480099"/>
              <a:ext cx="795849" cy="52359"/>
            </a:xfrm>
            <a:custGeom>
              <a:avLst/>
              <a:gdLst>
                <a:gd name="T0" fmla="*/ 76 w 76"/>
                <a:gd name="T1" fmla="*/ 4 h 5"/>
                <a:gd name="T2" fmla="*/ 0 w 76"/>
                <a:gd name="T3" fmla="*/ 5 h 5"/>
                <a:gd name="T4" fmla="*/ 0 w 76"/>
                <a:gd name="T5" fmla="*/ 0 h 5"/>
                <a:gd name="T6" fmla="*/ 76 w 76"/>
                <a:gd name="T7" fmla="*/ 0 h 5"/>
                <a:gd name="T8" fmla="*/ 76 w 7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">
                  <a:moveTo>
                    <a:pt x="76" y="4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"/>
                  </a:lnTo>
                  <a:close/>
                </a:path>
              </a:pathLst>
            </a:cu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63"/>
            <p:cNvSpPr/>
            <p:nvPr userDrawn="1"/>
          </p:nvSpPr>
          <p:spPr bwMode="auto">
            <a:xfrm>
              <a:off x="4063930" y="2605760"/>
              <a:ext cx="890095" cy="555001"/>
            </a:xfrm>
            <a:custGeom>
              <a:avLst/>
              <a:gdLst>
                <a:gd name="T0" fmla="*/ 85 w 85"/>
                <a:gd name="T1" fmla="*/ 53 h 53"/>
                <a:gd name="T2" fmla="*/ 1 w 85"/>
                <a:gd name="T3" fmla="*/ 53 h 53"/>
                <a:gd name="T4" fmla="*/ 0 w 85"/>
                <a:gd name="T5" fmla="*/ 0 h 53"/>
                <a:gd name="T6" fmla="*/ 85 w 85"/>
                <a:gd name="T7" fmla="*/ 0 h 53"/>
                <a:gd name="T8" fmla="*/ 85 w 8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3">
                  <a:moveTo>
                    <a:pt x="85" y="53"/>
                  </a:moveTo>
                  <a:lnTo>
                    <a:pt x="1" y="53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53"/>
                  </a:lnTo>
                  <a:close/>
                </a:path>
              </a:pathLst>
            </a:custGeom>
            <a:solidFill>
              <a:srgbClr val="DB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64"/>
            <p:cNvSpPr/>
            <p:nvPr userDrawn="1"/>
          </p:nvSpPr>
          <p:spPr bwMode="auto">
            <a:xfrm>
              <a:off x="4063930" y="2605760"/>
              <a:ext cx="890095" cy="555001"/>
            </a:xfrm>
            <a:custGeom>
              <a:avLst/>
              <a:gdLst>
                <a:gd name="T0" fmla="*/ 85 w 85"/>
                <a:gd name="T1" fmla="*/ 53 h 53"/>
                <a:gd name="T2" fmla="*/ 1 w 85"/>
                <a:gd name="T3" fmla="*/ 53 h 53"/>
                <a:gd name="T4" fmla="*/ 0 w 85"/>
                <a:gd name="T5" fmla="*/ 0 h 53"/>
                <a:gd name="T6" fmla="*/ 85 w 85"/>
                <a:gd name="T7" fmla="*/ 0 h 53"/>
                <a:gd name="T8" fmla="*/ 85 w 8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3">
                  <a:moveTo>
                    <a:pt x="85" y="53"/>
                  </a:moveTo>
                  <a:lnTo>
                    <a:pt x="1" y="53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65"/>
            <p:cNvSpPr/>
            <p:nvPr userDrawn="1"/>
          </p:nvSpPr>
          <p:spPr bwMode="auto">
            <a:xfrm>
              <a:off x="4074401" y="3160760"/>
              <a:ext cx="345566" cy="0"/>
            </a:xfrm>
            <a:custGeom>
              <a:avLst/>
              <a:gdLst>
                <a:gd name="T0" fmla="*/ 33 w 33"/>
                <a:gd name="T1" fmla="*/ 0 w 33"/>
                <a:gd name="T2" fmla="*/ 33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3">
                  <a:moveTo>
                    <a:pt x="33" y="0"/>
                  </a:move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2A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66"/>
            <p:cNvSpPr/>
            <p:nvPr userDrawn="1"/>
          </p:nvSpPr>
          <p:spPr bwMode="auto">
            <a:xfrm>
              <a:off x="4074401" y="3160760"/>
              <a:ext cx="345566" cy="0"/>
            </a:xfrm>
            <a:custGeom>
              <a:avLst/>
              <a:gdLst>
                <a:gd name="T0" fmla="*/ 33 w 33"/>
                <a:gd name="T1" fmla="*/ 0 w 33"/>
                <a:gd name="T2" fmla="*/ 33 w 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3">
                  <a:moveTo>
                    <a:pt x="33" y="0"/>
                  </a:move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67"/>
            <p:cNvSpPr/>
            <p:nvPr userDrawn="1"/>
          </p:nvSpPr>
          <p:spPr bwMode="auto">
            <a:xfrm>
              <a:off x="4063930" y="2804722"/>
              <a:ext cx="356038" cy="356038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0 h 34"/>
                <a:gd name="T4" fmla="*/ 1 w 34"/>
                <a:gd name="T5" fmla="*/ 34 h 34"/>
                <a:gd name="T6" fmla="*/ 34 w 34"/>
                <a:gd name="T7" fmla="*/ 34 h 34"/>
                <a:gd name="T8" fmla="*/ 34 w 3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0"/>
                  </a:lnTo>
                  <a:lnTo>
                    <a:pt x="1" y="34"/>
                  </a:lnTo>
                  <a:lnTo>
                    <a:pt x="34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68"/>
            <p:cNvSpPr/>
            <p:nvPr userDrawn="1"/>
          </p:nvSpPr>
          <p:spPr bwMode="auto">
            <a:xfrm>
              <a:off x="4063930" y="2804722"/>
              <a:ext cx="356038" cy="356038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0 h 34"/>
                <a:gd name="T4" fmla="*/ 1 w 34"/>
                <a:gd name="T5" fmla="*/ 34 h 34"/>
                <a:gd name="T6" fmla="*/ 34 w 34"/>
                <a:gd name="T7" fmla="*/ 34 h 34"/>
                <a:gd name="T8" fmla="*/ 34 w 3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0"/>
                  </a:lnTo>
                  <a:lnTo>
                    <a:pt x="1" y="34"/>
                  </a:lnTo>
                  <a:lnTo>
                    <a:pt x="34" y="34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69"/>
            <p:cNvSpPr/>
            <p:nvPr userDrawn="1"/>
          </p:nvSpPr>
          <p:spPr bwMode="auto">
            <a:xfrm>
              <a:off x="4084873" y="2815194"/>
              <a:ext cx="324623" cy="324623"/>
            </a:xfrm>
            <a:custGeom>
              <a:avLst/>
              <a:gdLst>
                <a:gd name="T0" fmla="*/ 173 w 173"/>
                <a:gd name="T1" fmla="*/ 163 h 173"/>
                <a:gd name="T2" fmla="*/ 164 w 173"/>
                <a:gd name="T3" fmla="*/ 172 h 173"/>
                <a:gd name="T4" fmla="*/ 10 w 173"/>
                <a:gd name="T5" fmla="*/ 173 h 173"/>
                <a:gd name="T6" fmla="*/ 1 w 173"/>
                <a:gd name="T7" fmla="*/ 164 h 173"/>
                <a:gd name="T8" fmla="*/ 0 w 173"/>
                <a:gd name="T9" fmla="*/ 10 h 173"/>
                <a:gd name="T10" fmla="*/ 9 w 173"/>
                <a:gd name="T11" fmla="*/ 1 h 173"/>
                <a:gd name="T12" fmla="*/ 163 w 173"/>
                <a:gd name="T13" fmla="*/ 0 h 173"/>
                <a:gd name="T14" fmla="*/ 172 w 173"/>
                <a:gd name="T15" fmla="*/ 9 h 173"/>
                <a:gd name="T16" fmla="*/ 173 w 173"/>
                <a:gd name="T17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73">
                  <a:moveTo>
                    <a:pt x="173" y="163"/>
                  </a:moveTo>
                  <a:cubicBezTo>
                    <a:pt x="173" y="168"/>
                    <a:pt x="169" y="172"/>
                    <a:pt x="164" y="172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5" y="173"/>
                    <a:pt x="1" y="169"/>
                    <a:pt x="1" y="16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8" y="0"/>
                    <a:pt x="172" y="4"/>
                    <a:pt x="172" y="9"/>
                  </a:cubicBezTo>
                  <a:lnTo>
                    <a:pt x="173" y="163"/>
                  </a:lnTo>
                  <a:close/>
                </a:path>
              </a:pathLst>
            </a:cu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70"/>
            <p:cNvSpPr/>
            <p:nvPr userDrawn="1"/>
          </p:nvSpPr>
          <p:spPr bwMode="auto">
            <a:xfrm>
              <a:off x="4105816" y="2836137"/>
              <a:ext cx="272264" cy="282736"/>
            </a:xfrm>
            <a:custGeom>
              <a:avLst/>
              <a:gdLst>
                <a:gd name="T0" fmla="*/ 0 w 151"/>
                <a:gd name="T1" fmla="*/ 76 h 151"/>
                <a:gd name="T2" fmla="*/ 75 w 151"/>
                <a:gd name="T3" fmla="*/ 0 h 151"/>
                <a:gd name="T4" fmla="*/ 151 w 151"/>
                <a:gd name="T5" fmla="*/ 75 h 151"/>
                <a:gd name="T6" fmla="*/ 76 w 151"/>
                <a:gd name="T7" fmla="*/ 150 h 151"/>
                <a:gd name="T8" fmla="*/ 0 w 151"/>
                <a:gd name="T9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0" y="76"/>
                  </a:moveTo>
                  <a:cubicBezTo>
                    <a:pt x="0" y="34"/>
                    <a:pt x="34" y="0"/>
                    <a:pt x="75" y="0"/>
                  </a:cubicBezTo>
                  <a:cubicBezTo>
                    <a:pt x="117" y="0"/>
                    <a:pt x="150" y="33"/>
                    <a:pt x="151" y="75"/>
                  </a:cubicBezTo>
                  <a:cubicBezTo>
                    <a:pt x="151" y="116"/>
                    <a:pt x="117" y="150"/>
                    <a:pt x="76" y="150"/>
                  </a:cubicBezTo>
                  <a:cubicBezTo>
                    <a:pt x="34" y="151"/>
                    <a:pt x="0" y="117"/>
                    <a:pt x="0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71"/>
            <p:cNvSpPr>
              <a:spLocks noChangeArrowheads="1"/>
            </p:cNvSpPr>
            <p:nvPr userDrawn="1"/>
          </p:nvSpPr>
          <p:spPr bwMode="auto">
            <a:xfrm>
              <a:off x="4597986" y="2804722"/>
              <a:ext cx="356038" cy="356038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72"/>
            <p:cNvSpPr>
              <a:spLocks noChangeArrowheads="1"/>
            </p:cNvSpPr>
            <p:nvPr userDrawn="1"/>
          </p:nvSpPr>
          <p:spPr bwMode="auto">
            <a:xfrm>
              <a:off x="4597986" y="2804722"/>
              <a:ext cx="356038" cy="35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73"/>
            <p:cNvSpPr/>
            <p:nvPr userDrawn="1"/>
          </p:nvSpPr>
          <p:spPr bwMode="auto">
            <a:xfrm>
              <a:off x="4608458" y="2815194"/>
              <a:ext cx="324623" cy="324623"/>
            </a:xfrm>
            <a:custGeom>
              <a:avLst/>
              <a:gdLst>
                <a:gd name="T0" fmla="*/ 173 w 173"/>
                <a:gd name="T1" fmla="*/ 163 h 173"/>
                <a:gd name="T2" fmla="*/ 164 w 173"/>
                <a:gd name="T3" fmla="*/ 172 h 173"/>
                <a:gd name="T4" fmla="*/ 10 w 173"/>
                <a:gd name="T5" fmla="*/ 173 h 173"/>
                <a:gd name="T6" fmla="*/ 1 w 173"/>
                <a:gd name="T7" fmla="*/ 164 h 173"/>
                <a:gd name="T8" fmla="*/ 0 w 173"/>
                <a:gd name="T9" fmla="*/ 10 h 173"/>
                <a:gd name="T10" fmla="*/ 9 w 173"/>
                <a:gd name="T11" fmla="*/ 1 h 173"/>
                <a:gd name="T12" fmla="*/ 163 w 173"/>
                <a:gd name="T13" fmla="*/ 0 h 173"/>
                <a:gd name="T14" fmla="*/ 172 w 173"/>
                <a:gd name="T15" fmla="*/ 9 h 173"/>
                <a:gd name="T16" fmla="*/ 173 w 173"/>
                <a:gd name="T17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73">
                  <a:moveTo>
                    <a:pt x="173" y="163"/>
                  </a:moveTo>
                  <a:cubicBezTo>
                    <a:pt x="173" y="168"/>
                    <a:pt x="169" y="172"/>
                    <a:pt x="164" y="172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5" y="173"/>
                    <a:pt x="1" y="169"/>
                    <a:pt x="1" y="16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8" y="0"/>
                    <a:pt x="172" y="4"/>
                    <a:pt x="172" y="9"/>
                  </a:cubicBezTo>
                  <a:lnTo>
                    <a:pt x="173" y="163"/>
                  </a:lnTo>
                  <a:close/>
                </a:path>
              </a:pathLst>
            </a:cu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74"/>
            <p:cNvSpPr/>
            <p:nvPr userDrawn="1"/>
          </p:nvSpPr>
          <p:spPr bwMode="auto">
            <a:xfrm>
              <a:off x="4629402" y="2836137"/>
              <a:ext cx="282736" cy="282736"/>
            </a:xfrm>
            <a:custGeom>
              <a:avLst/>
              <a:gdLst>
                <a:gd name="T0" fmla="*/ 1 w 151"/>
                <a:gd name="T1" fmla="*/ 76 h 151"/>
                <a:gd name="T2" fmla="*/ 75 w 151"/>
                <a:gd name="T3" fmla="*/ 1 h 151"/>
                <a:gd name="T4" fmla="*/ 151 w 151"/>
                <a:gd name="T5" fmla="*/ 75 h 151"/>
                <a:gd name="T6" fmla="*/ 76 w 151"/>
                <a:gd name="T7" fmla="*/ 151 h 151"/>
                <a:gd name="T8" fmla="*/ 1 w 151"/>
                <a:gd name="T9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1" y="76"/>
                  </a:moveTo>
                  <a:cubicBezTo>
                    <a:pt x="0" y="35"/>
                    <a:pt x="34" y="1"/>
                    <a:pt x="75" y="1"/>
                  </a:cubicBezTo>
                  <a:cubicBezTo>
                    <a:pt x="117" y="0"/>
                    <a:pt x="151" y="34"/>
                    <a:pt x="151" y="75"/>
                  </a:cubicBezTo>
                  <a:cubicBezTo>
                    <a:pt x="151" y="117"/>
                    <a:pt x="118" y="151"/>
                    <a:pt x="76" y="151"/>
                  </a:cubicBezTo>
                  <a:cubicBezTo>
                    <a:pt x="35" y="151"/>
                    <a:pt x="1" y="118"/>
                    <a:pt x="1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75"/>
            <p:cNvSpPr/>
            <p:nvPr userDrawn="1"/>
          </p:nvSpPr>
          <p:spPr bwMode="auto">
            <a:xfrm>
              <a:off x="4095345" y="2637175"/>
              <a:ext cx="806321" cy="62830"/>
            </a:xfrm>
            <a:custGeom>
              <a:avLst/>
              <a:gdLst>
                <a:gd name="T0" fmla="*/ 77 w 77"/>
                <a:gd name="T1" fmla="*/ 0 h 6"/>
                <a:gd name="T2" fmla="*/ 0 w 77"/>
                <a:gd name="T3" fmla="*/ 1 h 6"/>
                <a:gd name="T4" fmla="*/ 0 w 77"/>
                <a:gd name="T5" fmla="*/ 6 h 6"/>
                <a:gd name="T6" fmla="*/ 77 w 77"/>
                <a:gd name="T7" fmla="*/ 6 h 6"/>
                <a:gd name="T8" fmla="*/ 77 w 7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">
                  <a:moveTo>
                    <a:pt x="77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77" y="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76"/>
            <p:cNvSpPr/>
            <p:nvPr userDrawn="1"/>
          </p:nvSpPr>
          <p:spPr bwMode="auto">
            <a:xfrm>
              <a:off x="4095345" y="2637175"/>
              <a:ext cx="806321" cy="62830"/>
            </a:xfrm>
            <a:custGeom>
              <a:avLst/>
              <a:gdLst>
                <a:gd name="T0" fmla="*/ 77 w 77"/>
                <a:gd name="T1" fmla="*/ 0 h 6"/>
                <a:gd name="T2" fmla="*/ 0 w 77"/>
                <a:gd name="T3" fmla="*/ 1 h 6"/>
                <a:gd name="T4" fmla="*/ 0 w 77"/>
                <a:gd name="T5" fmla="*/ 6 h 6"/>
                <a:gd name="T6" fmla="*/ 77 w 77"/>
                <a:gd name="T7" fmla="*/ 6 h 6"/>
                <a:gd name="T8" fmla="*/ 77 w 7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">
                  <a:moveTo>
                    <a:pt x="77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77" y="6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77"/>
            <p:cNvSpPr/>
            <p:nvPr userDrawn="1"/>
          </p:nvSpPr>
          <p:spPr bwMode="auto">
            <a:xfrm>
              <a:off x="4430439" y="2794250"/>
              <a:ext cx="136132" cy="209434"/>
            </a:xfrm>
            <a:custGeom>
              <a:avLst/>
              <a:gdLst>
                <a:gd name="T0" fmla="*/ 13 w 13"/>
                <a:gd name="T1" fmla="*/ 0 h 20"/>
                <a:gd name="T2" fmla="*/ 0 w 13"/>
                <a:gd name="T3" fmla="*/ 0 h 20"/>
                <a:gd name="T4" fmla="*/ 1 w 13"/>
                <a:gd name="T5" fmla="*/ 20 h 20"/>
                <a:gd name="T6" fmla="*/ 13 w 13"/>
                <a:gd name="T7" fmla="*/ 20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lnTo>
                    <a:pt x="0" y="0"/>
                  </a:lnTo>
                  <a:lnTo>
                    <a:pt x="1" y="20"/>
                  </a:lnTo>
                  <a:lnTo>
                    <a:pt x="13" y="2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78"/>
            <p:cNvSpPr/>
            <p:nvPr userDrawn="1"/>
          </p:nvSpPr>
          <p:spPr bwMode="auto">
            <a:xfrm>
              <a:off x="4430439" y="2794250"/>
              <a:ext cx="136132" cy="209434"/>
            </a:xfrm>
            <a:custGeom>
              <a:avLst/>
              <a:gdLst>
                <a:gd name="T0" fmla="*/ 13 w 13"/>
                <a:gd name="T1" fmla="*/ 0 h 20"/>
                <a:gd name="T2" fmla="*/ 0 w 13"/>
                <a:gd name="T3" fmla="*/ 0 h 20"/>
                <a:gd name="T4" fmla="*/ 1 w 13"/>
                <a:gd name="T5" fmla="*/ 20 h 20"/>
                <a:gd name="T6" fmla="*/ 13 w 13"/>
                <a:gd name="T7" fmla="*/ 20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lnTo>
                    <a:pt x="0" y="0"/>
                  </a:lnTo>
                  <a:lnTo>
                    <a:pt x="1" y="20"/>
                  </a:lnTo>
                  <a:lnTo>
                    <a:pt x="13" y="2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179"/>
            <p:cNvSpPr>
              <a:spLocks noChangeArrowheads="1"/>
            </p:cNvSpPr>
            <p:nvPr userDrawn="1"/>
          </p:nvSpPr>
          <p:spPr bwMode="auto">
            <a:xfrm>
              <a:off x="4440911" y="3024628"/>
              <a:ext cx="125660" cy="20943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80"/>
            <p:cNvSpPr>
              <a:spLocks noChangeArrowheads="1"/>
            </p:cNvSpPr>
            <p:nvPr userDrawn="1"/>
          </p:nvSpPr>
          <p:spPr bwMode="auto">
            <a:xfrm>
              <a:off x="4440911" y="3024628"/>
              <a:ext cx="125660" cy="2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181"/>
            <p:cNvSpPr>
              <a:spLocks noChangeArrowheads="1"/>
            </p:cNvSpPr>
            <p:nvPr userDrawn="1"/>
          </p:nvSpPr>
          <p:spPr bwMode="auto">
            <a:xfrm>
              <a:off x="4440911" y="3066515"/>
              <a:ext cx="125660" cy="20943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182"/>
            <p:cNvSpPr>
              <a:spLocks noChangeArrowheads="1"/>
            </p:cNvSpPr>
            <p:nvPr userDrawn="1"/>
          </p:nvSpPr>
          <p:spPr bwMode="auto">
            <a:xfrm>
              <a:off x="4440911" y="3066515"/>
              <a:ext cx="125660" cy="2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183"/>
            <p:cNvSpPr>
              <a:spLocks noChangeArrowheads="1"/>
            </p:cNvSpPr>
            <p:nvPr userDrawn="1"/>
          </p:nvSpPr>
          <p:spPr bwMode="auto">
            <a:xfrm>
              <a:off x="4440911" y="3118874"/>
              <a:ext cx="125660" cy="20943"/>
            </a:xfrm>
            <a:prstGeom prst="rect">
              <a:avLst/>
            </a:prstGeom>
            <a:solidFill>
              <a:srgbClr val="B4B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184"/>
            <p:cNvSpPr>
              <a:spLocks noChangeArrowheads="1"/>
            </p:cNvSpPr>
            <p:nvPr userDrawn="1"/>
          </p:nvSpPr>
          <p:spPr bwMode="auto">
            <a:xfrm>
              <a:off x="4440911" y="3118874"/>
              <a:ext cx="125660" cy="2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185"/>
            <p:cNvSpPr>
              <a:spLocks noChangeArrowheads="1"/>
            </p:cNvSpPr>
            <p:nvPr userDrawn="1"/>
          </p:nvSpPr>
          <p:spPr bwMode="auto">
            <a:xfrm>
              <a:off x="4105816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186"/>
            <p:cNvSpPr>
              <a:spLocks noChangeArrowheads="1"/>
            </p:cNvSpPr>
            <p:nvPr userDrawn="1"/>
          </p:nvSpPr>
          <p:spPr bwMode="auto">
            <a:xfrm>
              <a:off x="4210533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87"/>
            <p:cNvSpPr/>
            <p:nvPr userDrawn="1"/>
          </p:nvSpPr>
          <p:spPr bwMode="auto">
            <a:xfrm>
              <a:off x="4315250" y="2720948"/>
              <a:ext cx="62830" cy="62830"/>
            </a:xfrm>
            <a:custGeom>
              <a:avLst/>
              <a:gdLst>
                <a:gd name="T0" fmla="*/ 31 w 31"/>
                <a:gd name="T1" fmla="*/ 16 h 32"/>
                <a:gd name="T2" fmla="*/ 15 w 31"/>
                <a:gd name="T3" fmla="*/ 32 h 32"/>
                <a:gd name="T4" fmla="*/ 0 w 31"/>
                <a:gd name="T5" fmla="*/ 16 h 32"/>
                <a:gd name="T6" fmla="*/ 15 w 31"/>
                <a:gd name="T7" fmla="*/ 1 h 32"/>
                <a:gd name="T8" fmla="*/ 31 w 3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6"/>
                  </a:moveTo>
                  <a:cubicBezTo>
                    <a:pt x="31" y="25"/>
                    <a:pt x="24" y="32"/>
                    <a:pt x="15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Oval 188"/>
            <p:cNvSpPr>
              <a:spLocks noChangeArrowheads="1"/>
            </p:cNvSpPr>
            <p:nvPr userDrawn="1"/>
          </p:nvSpPr>
          <p:spPr bwMode="auto">
            <a:xfrm>
              <a:off x="4105816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189"/>
            <p:cNvSpPr>
              <a:spLocks noChangeArrowheads="1"/>
            </p:cNvSpPr>
            <p:nvPr userDrawn="1"/>
          </p:nvSpPr>
          <p:spPr bwMode="auto">
            <a:xfrm>
              <a:off x="4210533" y="2720948"/>
              <a:ext cx="62830" cy="6283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90"/>
            <p:cNvSpPr/>
            <p:nvPr userDrawn="1"/>
          </p:nvSpPr>
          <p:spPr bwMode="auto">
            <a:xfrm>
              <a:off x="4315250" y="2720948"/>
              <a:ext cx="62830" cy="62830"/>
            </a:xfrm>
            <a:custGeom>
              <a:avLst/>
              <a:gdLst>
                <a:gd name="T0" fmla="*/ 31 w 31"/>
                <a:gd name="T1" fmla="*/ 16 h 32"/>
                <a:gd name="T2" fmla="*/ 15 w 31"/>
                <a:gd name="T3" fmla="*/ 32 h 32"/>
                <a:gd name="T4" fmla="*/ 0 w 31"/>
                <a:gd name="T5" fmla="*/ 16 h 32"/>
                <a:gd name="T6" fmla="*/ 15 w 31"/>
                <a:gd name="T7" fmla="*/ 1 h 32"/>
                <a:gd name="T8" fmla="*/ 31 w 3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6"/>
                  </a:moveTo>
                  <a:cubicBezTo>
                    <a:pt x="31" y="25"/>
                    <a:pt x="24" y="32"/>
                    <a:pt x="15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91"/>
            <p:cNvSpPr/>
            <p:nvPr userDrawn="1"/>
          </p:nvSpPr>
          <p:spPr bwMode="auto">
            <a:xfrm>
              <a:off x="4639873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5 h 31"/>
                <a:gd name="T6" fmla="*/ 16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6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92"/>
            <p:cNvSpPr/>
            <p:nvPr userDrawn="1"/>
          </p:nvSpPr>
          <p:spPr bwMode="auto">
            <a:xfrm>
              <a:off x="4744590" y="2720948"/>
              <a:ext cx="52359" cy="52359"/>
            </a:xfrm>
            <a:custGeom>
              <a:avLst/>
              <a:gdLst>
                <a:gd name="T0" fmla="*/ 32 w 32"/>
                <a:gd name="T1" fmla="*/ 16 h 31"/>
                <a:gd name="T2" fmla="*/ 16 w 32"/>
                <a:gd name="T3" fmla="*/ 31 h 31"/>
                <a:gd name="T4" fmla="*/ 1 w 32"/>
                <a:gd name="T5" fmla="*/ 16 h 31"/>
                <a:gd name="T6" fmla="*/ 16 w 32"/>
                <a:gd name="T7" fmla="*/ 0 h 31"/>
                <a:gd name="T8" fmla="*/ 32 w 32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2" y="16"/>
                  </a:moveTo>
                  <a:cubicBezTo>
                    <a:pt x="32" y="24"/>
                    <a:pt x="25" y="31"/>
                    <a:pt x="16" y="31"/>
                  </a:cubicBezTo>
                  <a:cubicBezTo>
                    <a:pt x="8" y="31"/>
                    <a:pt x="1" y="24"/>
                    <a:pt x="1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93"/>
            <p:cNvSpPr/>
            <p:nvPr userDrawn="1"/>
          </p:nvSpPr>
          <p:spPr bwMode="auto">
            <a:xfrm>
              <a:off x="4849307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6 h 31"/>
                <a:gd name="T6" fmla="*/ 15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94"/>
            <p:cNvSpPr/>
            <p:nvPr userDrawn="1"/>
          </p:nvSpPr>
          <p:spPr bwMode="auto">
            <a:xfrm>
              <a:off x="4639873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5 h 31"/>
                <a:gd name="T6" fmla="*/ 16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6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95"/>
            <p:cNvSpPr/>
            <p:nvPr userDrawn="1"/>
          </p:nvSpPr>
          <p:spPr bwMode="auto">
            <a:xfrm>
              <a:off x="4744590" y="2720948"/>
              <a:ext cx="52359" cy="52359"/>
            </a:xfrm>
            <a:custGeom>
              <a:avLst/>
              <a:gdLst>
                <a:gd name="T0" fmla="*/ 32 w 32"/>
                <a:gd name="T1" fmla="*/ 16 h 31"/>
                <a:gd name="T2" fmla="*/ 16 w 32"/>
                <a:gd name="T3" fmla="*/ 31 h 31"/>
                <a:gd name="T4" fmla="*/ 1 w 32"/>
                <a:gd name="T5" fmla="*/ 16 h 31"/>
                <a:gd name="T6" fmla="*/ 16 w 32"/>
                <a:gd name="T7" fmla="*/ 0 h 31"/>
                <a:gd name="T8" fmla="*/ 32 w 32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2" y="16"/>
                  </a:moveTo>
                  <a:cubicBezTo>
                    <a:pt x="32" y="24"/>
                    <a:pt x="25" y="31"/>
                    <a:pt x="16" y="31"/>
                  </a:cubicBezTo>
                  <a:cubicBezTo>
                    <a:pt x="8" y="31"/>
                    <a:pt x="1" y="24"/>
                    <a:pt x="1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96"/>
            <p:cNvSpPr/>
            <p:nvPr userDrawn="1"/>
          </p:nvSpPr>
          <p:spPr bwMode="auto">
            <a:xfrm>
              <a:off x="4849307" y="2720948"/>
              <a:ext cx="52359" cy="52359"/>
            </a:xfrm>
            <a:custGeom>
              <a:avLst/>
              <a:gdLst>
                <a:gd name="T0" fmla="*/ 31 w 31"/>
                <a:gd name="T1" fmla="*/ 15 h 31"/>
                <a:gd name="T2" fmla="*/ 16 w 31"/>
                <a:gd name="T3" fmla="*/ 31 h 31"/>
                <a:gd name="T4" fmla="*/ 0 w 31"/>
                <a:gd name="T5" fmla="*/ 16 h 31"/>
                <a:gd name="T6" fmla="*/ 15 w 31"/>
                <a:gd name="T7" fmla="*/ 0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31" y="24"/>
                    <a:pt x="24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97"/>
            <p:cNvSpPr>
              <a:spLocks noChangeArrowheads="1"/>
            </p:cNvSpPr>
            <p:nvPr userDrawn="1"/>
          </p:nvSpPr>
          <p:spPr bwMode="auto">
            <a:xfrm>
              <a:off x="4430439" y="2720948"/>
              <a:ext cx="41887" cy="52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98"/>
            <p:cNvSpPr>
              <a:spLocks noChangeArrowheads="1"/>
            </p:cNvSpPr>
            <p:nvPr userDrawn="1"/>
          </p:nvSpPr>
          <p:spPr bwMode="auto">
            <a:xfrm>
              <a:off x="4482798" y="2720948"/>
              <a:ext cx="31415" cy="52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99"/>
            <p:cNvSpPr>
              <a:spLocks noChangeArrowheads="1"/>
            </p:cNvSpPr>
            <p:nvPr userDrawn="1"/>
          </p:nvSpPr>
          <p:spPr bwMode="auto">
            <a:xfrm>
              <a:off x="4535156" y="2720948"/>
              <a:ext cx="31415" cy="523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200"/>
            <p:cNvSpPr>
              <a:spLocks noChangeArrowheads="1"/>
            </p:cNvSpPr>
            <p:nvPr userDrawn="1"/>
          </p:nvSpPr>
          <p:spPr bwMode="auto">
            <a:xfrm>
              <a:off x="4430439" y="2720948"/>
              <a:ext cx="41887" cy="52359"/>
            </a:xfrm>
            <a:prstGeom prst="rect">
              <a:avLst/>
            </a:pr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201"/>
            <p:cNvSpPr>
              <a:spLocks noChangeArrowheads="1"/>
            </p:cNvSpPr>
            <p:nvPr userDrawn="1"/>
          </p:nvSpPr>
          <p:spPr bwMode="auto">
            <a:xfrm>
              <a:off x="4482798" y="2720948"/>
              <a:ext cx="31415" cy="52359"/>
            </a:xfrm>
            <a:prstGeom prst="rect">
              <a:avLst/>
            </a:pr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202"/>
            <p:cNvSpPr>
              <a:spLocks noChangeArrowheads="1"/>
            </p:cNvSpPr>
            <p:nvPr userDrawn="1"/>
          </p:nvSpPr>
          <p:spPr bwMode="auto">
            <a:xfrm>
              <a:off x="4535156" y="2720948"/>
              <a:ext cx="31415" cy="52359"/>
            </a:xfrm>
            <a:prstGeom prst="rect">
              <a:avLst/>
            </a:prstGeom>
            <a:solidFill>
              <a:srgbClr val="6E6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03"/>
            <p:cNvSpPr/>
            <p:nvPr userDrawn="1"/>
          </p:nvSpPr>
          <p:spPr bwMode="auto">
            <a:xfrm>
              <a:off x="1707796" y="3621516"/>
              <a:ext cx="460755" cy="188491"/>
            </a:xfrm>
            <a:custGeom>
              <a:avLst/>
              <a:gdLst>
                <a:gd name="T0" fmla="*/ 0 w 248"/>
                <a:gd name="T1" fmla="*/ 0 h 104"/>
                <a:gd name="T2" fmla="*/ 10 w 248"/>
                <a:gd name="T3" fmla="*/ 18 h 104"/>
                <a:gd name="T4" fmla="*/ 166 w 248"/>
                <a:gd name="T5" fmla="*/ 87 h 104"/>
                <a:gd name="T6" fmla="*/ 207 w 248"/>
                <a:gd name="T7" fmla="*/ 83 h 104"/>
                <a:gd name="T8" fmla="*/ 244 w 248"/>
                <a:gd name="T9" fmla="*/ 27 h 104"/>
                <a:gd name="T10" fmla="*/ 246 w 248"/>
                <a:gd name="T11" fmla="*/ 5 h 104"/>
                <a:gd name="T12" fmla="*/ 0 w 248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04">
                  <a:moveTo>
                    <a:pt x="0" y="0"/>
                  </a:moveTo>
                  <a:cubicBezTo>
                    <a:pt x="0" y="8"/>
                    <a:pt x="1" y="14"/>
                    <a:pt x="10" y="18"/>
                  </a:cubicBezTo>
                  <a:cubicBezTo>
                    <a:pt x="18" y="23"/>
                    <a:pt x="154" y="82"/>
                    <a:pt x="166" y="87"/>
                  </a:cubicBezTo>
                  <a:cubicBezTo>
                    <a:pt x="178" y="92"/>
                    <a:pt x="192" y="104"/>
                    <a:pt x="207" y="83"/>
                  </a:cubicBezTo>
                  <a:cubicBezTo>
                    <a:pt x="223" y="61"/>
                    <a:pt x="241" y="33"/>
                    <a:pt x="244" y="27"/>
                  </a:cubicBezTo>
                  <a:cubicBezTo>
                    <a:pt x="248" y="21"/>
                    <a:pt x="246" y="5"/>
                    <a:pt x="24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04"/>
            <p:cNvSpPr/>
            <p:nvPr userDrawn="1"/>
          </p:nvSpPr>
          <p:spPr bwMode="auto">
            <a:xfrm>
              <a:off x="1707796" y="3485384"/>
              <a:ext cx="460755" cy="303680"/>
            </a:xfrm>
            <a:custGeom>
              <a:avLst/>
              <a:gdLst>
                <a:gd name="T0" fmla="*/ 243 w 251"/>
                <a:gd name="T1" fmla="*/ 75 h 165"/>
                <a:gd name="T2" fmla="*/ 248 w 251"/>
                <a:gd name="T3" fmla="*/ 90 h 165"/>
                <a:gd name="T4" fmla="*/ 201 w 251"/>
                <a:gd name="T5" fmla="*/ 158 h 165"/>
                <a:gd name="T6" fmla="*/ 183 w 251"/>
                <a:gd name="T7" fmla="*/ 162 h 165"/>
                <a:gd name="T8" fmla="*/ 7 w 251"/>
                <a:gd name="T9" fmla="*/ 84 h 165"/>
                <a:gd name="T10" fmla="*/ 4 w 251"/>
                <a:gd name="T11" fmla="*/ 70 h 165"/>
                <a:gd name="T12" fmla="*/ 56 w 251"/>
                <a:gd name="T13" fmla="*/ 7 h 165"/>
                <a:gd name="T14" fmla="*/ 74 w 251"/>
                <a:gd name="T15" fmla="*/ 3 h 165"/>
                <a:gd name="T16" fmla="*/ 243 w 251"/>
                <a:gd name="T17" fmla="*/ 7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65">
                  <a:moveTo>
                    <a:pt x="243" y="75"/>
                  </a:moveTo>
                  <a:cubicBezTo>
                    <a:pt x="249" y="78"/>
                    <a:pt x="251" y="85"/>
                    <a:pt x="248" y="90"/>
                  </a:cubicBezTo>
                  <a:cubicBezTo>
                    <a:pt x="231" y="120"/>
                    <a:pt x="222" y="130"/>
                    <a:pt x="201" y="158"/>
                  </a:cubicBezTo>
                  <a:cubicBezTo>
                    <a:pt x="197" y="163"/>
                    <a:pt x="189" y="165"/>
                    <a:pt x="183" y="162"/>
                  </a:cubicBezTo>
                  <a:cubicBezTo>
                    <a:pt x="125" y="136"/>
                    <a:pt x="66" y="111"/>
                    <a:pt x="7" y="84"/>
                  </a:cubicBezTo>
                  <a:cubicBezTo>
                    <a:pt x="2" y="82"/>
                    <a:pt x="0" y="75"/>
                    <a:pt x="4" y="70"/>
                  </a:cubicBezTo>
                  <a:cubicBezTo>
                    <a:pt x="27" y="41"/>
                    <a:pt x="34" y="33"/>
                    <a:pt x="56" y="7"/>
                  </a:cubicBezTo>
                  <a:cubicBezTo>
                    <a:pt x="60" y="2"/>
                    <a:pt x="68" y="0"/>
                    <a:pt x="74" y="3"/>
                  </a:cubicBezTo>
                  <a:cubicBezTo>
                    <a:pt x="130" y="28"/>
                    <a:pt x="187" y="51"/>
                    <a:pt x="243" y="75"/>
                  </a:cubicBezTo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05"/>
            <p:cNvSpPr/>
            <p:nvPr userDrawn="1"/>
          </p:nvSpPr>
          <p:spPr bwMode="auto">
            <a:xfrm>
              <a:off x="1749683" y="3506327"/>
              <a:ext cx="356038" cy="251321"/>
            </a:xfrm>
            <a:custGeom>
              <a:avLst/>
              <a:gdLst>
                <a:gd name="T0" fmla="*/ 198 w 198"/>
                <a:gd name="T1" fmla="*/ 60 h 134"/>
                <a:gd name="T2" fmla="*/ 146 w 198"/>
                <a:gd name="T3" fmla="*/ 134 h 134"/>
                <a:gd name="T4" fmla="*/ 0 w 198"/>
                <a:gd name="T5" fmla="*/ 70 h 134"/>
                <a:gd name="T6" fmla="*/ 57 w 198"/>
                <a:gd name="T7" fmla="*/ 0 h 134"/>
                <a:gd name="T8" fmla="*/ 198 w 198"/>
                <a:gd name="T9" fmla="*/ 6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4">
                  <a:moveTo>
                    <a:pt x="198" y="60"/>
                  </a:moveTo>
                  <a:cubicBezTo>
                    <a:pt x="178" y="93"/>
                    <a:pt x="169" y="102"/>
                    <a:pt x="146" y="134"/>
                  </a:cubicBezTo>
                  <a:cubicBezTo>
                    <a:pt x="97" y="112"/>
                    <a:pt x="49" y="92"/>
                    <a:pt x="0" y="70"/>
                  </a:cubicBezTo>
                  <a:cubicBezTo>
                    <a:pt x="25" y="38"/>
                    <a:pt x="33" y="29"/>
                    <a:pt x="57" y="0"/>
                  </a:cubicBezTo>
                  <a:cubicBezTo>
                    <a:pt x="104" y="21"/>
                    <a:pt x="151" y="40"/>
                    <a:pt x="198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06"/>
            <p:cNvSpPr/>
            <p:nvPr userDrawn="1"/>
          </p:nvSpPr>
          <p:spPr bwMode="auto">
            <a:xfrm>
              <a:off x="1749683" y="3506327"/>
              <a:ext cx="261793" cy="251321"/>
            </a:xfrm>
            <a:custGeom>
              <a:avLst/>
              <a:gdLst>
                <a:gd name="T0" fmla="*/ 57 w 146"/>
                <a:gd name="T1" fmla="*/ 0 h 134"/>
                <a:gd name="T2" fmla="*/ 0 w 146"/>
                <a:gd name="T3" fmla="*/ 70 h 134"/>
                <a:gd name="T4" fmla="*/ 146 w 146"/>
                <a:gd name="T5" fmla="*/ 134 h 134"/>
                <a:gd name="T6" fmla="*/ 57 w 146"/>
                <a:gd name="T7" fmla="*/ 0 h 134"/>
                <a:gd name="T8" fmla="*/ 57 w 14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34">
                  <a:moveTo>
                    <a:pt x="57" y="0"/>
                  </a:moveTo>
                  <a:cubicBezTo>
                    <a:pt x="33" y="29"/>
                    <a:pt x="25" y="38"/>
                    <a:pt x="0" y="70"/>
                  </a:cubicBezTo>
                  <a:cubicBezTo>
                    <a:pt x="49" y="92"/>
                    <a:pt x="97" y="112"/>
                    <a:pt x="146" y="134"/>
                  </a:cubicBezTo>
                  <a:cubicBezTo>
                    <a:pt x="118" y="88"/>
                    <a:pt x="86" y="45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E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07"/>
            <p:cNvSpPr/>
            <p:nvPr userDrawn="1"/>
          </p:nvSpPr>
          <p:spPr bwMode="auto">
            <a:xfrm>
              <a:off x="2074306" y="3684346"/>
              <a:ext cx="31415" cy="31415"/>
            </a:xfrm>
            <a:custGeom>
              <a:avLst/>
              <a:gdLst>
                <a:gd name="T0" fmla="*/ 12 w 17"/>
                <a:gd name="T1" fmla="*/ 2 h 15"/>
                <a:gd name="T2" fmla="*/ 15 w 17"/>
                <a:gd name="T3" fmla="*/ 11 h 15"/>
                <a:gd name="T4" fmla="*/ 5 w 17"/>
                <a:gd name="T5" fmla="*/ 13 h 15"/>
                <a:gd name="T6" fmla="*/ 2 w 17"/>
                <a:gd name="T7" fmla="*/ 4 h 15"/>
                <a:gd name="T8" fmla="*/ 1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2" y="2"/>
                  </a:moveTo>
                  <a:cubicBezTo>
                    <a:pt x="16" y="4"/>
                    <a:pt x="17" y="8"/>
                    <a:pt x="15" y="11"/>
                  </a:cubicBezTo>
                  <a:cubicBezTo>
                    <a:pt x="13" y="14"/>
                    <a:pt x="8" y="15"/>
                    <a:pt x="5" y="13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4" y="1"/>
                    <a:pt x="9" y="0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08"/>
            <p:cNvSpPr/>
            <p:nvPr userDrawn="1"/>
          </p:nvSpPr>
          <p:spPr bwMode="auto">
            <a:xfrm>
              <a:off x="1770626" y="3548214"/>
              <a:ext cx="31415" cy="31415"/>
            </a:xfrm>
            <a:custGeom>
              <a:avLst/>
              <a:gdLst>
                <a:gd name="T0" fmla="*/ 16 w 17"/>
                <a:gd name="T1" fmla="*/ 0 h 19"/>
                <a:gd name="T2" fmla="*/ 16 w 17"/>
                <a:gd name="T3" fmla="*/ 3 h 19"/>
                <a:gd name="T4" fmla="*/ 4 w 17"/>
                <a:gd name="T5" fmla="*/ 18 h 19"/>
                <a:gd name="T6" fmla="*/ 1 w 17"/>
                <a:gd name="T7" fmla="*/ 18 h 19"/>
                <a:gd name="T8" fmla="*/ 0 w 17"/>
                <a:gd name="T9" fmla="*/ 16 h 19"/>
                <a:gd name="T10" fmla="*/ 13 w 17"/>
                <a:gd name="T11" fmla="*/ 1 h 19"/>
                <a:gd name="T12" fmla="*/ 16 w 1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">
                  <a:moveTo>
                    <a:pt x="16" y="0"/>
                  </a:moveTo>
                  <a:cubicBezTo>
                    <a:pt x="17" y="1"/>
                    <a:pt x="17" y="2"/>
                    <a:pt x="16" y="3"/>
                  </a:cubicBezTo>
                  <a:cubicBezTo>
                    <a:pt x="11" y="9"/>
                    <a:pt x="9" y="12"/>
                    <a:pt x="4" y="18"/>
                  </a:cubicBezTo>
                  <a:cubicBezTo>
                    <a:pt x="3" y="19"/>
                    <a:pt x="2" y="19"/>
                    <a:pt x="1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5" y="10"/>
                    <a:pt x="8" y="7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09"/>
            <p:cNvSpPr>
              <a:spLocks noEditPoints="1"/>
            </p:cNvSpPr>
            <p:nvPr userDrawn="1"/>
          </p:nvSpPr>
          <p:spPr bwMode="auto">
            <a:xfrm>
              <a:off x="1791570" y="3338780"/>
              <a:ext cx="450283" cy="115189"/>
            </a:xfrm>
            <a:custGeom>
              <a:avLst/>
              <a:gdLst>
                <a:gd name="T0" fmla="*/ 44 w 246"/>
                <a:gd name="T1" fmla="*/ 37 h 63"/>
                <a:gd name="T2" fmla="*/ 44 w 246"/>
                <a:gd name="T3" fmla="*/ 37 h 63"/>
                <a:gd name="T4" fmla="*/ 44 w 246"/>
                <a:gd name="T5" fmla="*/ 37 h 63"/>
                <a:gd name="T6" fmla="*/ 44 w 246"/>
                <a:gd name="T7" fmla="*/ 37 h 63"/>
                <a:gd name="T8" fmla="*/ 58 w 246"/>
                <a:gd name="T9" fmla="*/ 36 h 63"/>
                <a:gd name="T10" fmla="*/ 57 w 246"/>
                <a:gd name="T11" fmla="*/ 36 h 63"/>
                <a:gd name="T12" fmla="*/ 58 w 246"/>
                <a:gd name="T13" fmla="*/ 36 h 63"/>
                <a:gd name="T14" fmla="*/ 28 w 246"/>
                <a:gd name="T15" fmla="*/ 34 h 63"/>
                <a:gd name="T16" fmla="*/ 28 w 246"/>
                <a:gd name="T17" fmla="*/ 34 h 63"/>
                <a:gd name="T18" fmla="*/ 44 w 246"/>
                <a:gd name="T19" fmla="*/ 37 h 63"/>
                <a:gd name="T20" fmla="*/ 28 w 246"/>
                <a:gd name="T21" fmla="*/ 34 h 63"/>
                <a:gd name="T22" fmla="*/ 179 w 246"/>
                <a:gd name="T23" fmla="*/ 8 h 63"/>
                <a:gd name="T24" fmla="*/ 179 w 246"/>
                <a:gd name="T25" fmla="*/ 8 h 63"/>
                <a:gd name="T26" fmla="*/ 179 w 246"/>
                <a:gd name="T27" fmla="*/ 8 h 63"/>
                <a:gd name="T28" fmla="*/ 179 w 246"/>
                <a:gd name="T29" fmla="*/ 8 h 63"/>
                <a:gd name="T30" fmla="*/ 147 w 246"/>
                <a:gd name="T31" fmla="*/ 1 h 63"/>
                <a:gd name="T32" fmla="*/ 101 w 246"/>
                <a:gd name="T33" fmla="*/ 8 h 63"/>
                <a:gd name="T34" fmla="*/ 88 w 246"/>
                <a:gd name="T35" fmla="*/ 31 h 63"/>
                <a:gd name="T36" fmla="*/ 42 w 246"/>
                <a:gd name="T37" fmla="*/ 45 h 63"/>
                <a:gd name="T38" fmla="*/ 24 w 246"/>
                <a:gd name="T39" fmla="*/ 41 h 63"/>
                <a:gd name="T40" fmla="*/ 23 w 246"/>
                <a:gd name="T41" fmla="*/ 40 h 63"/>
                <a:gd name="T42" fmla="*/ 12 w 246"/>
                <a:gd name="T43" fmla="*/ 57 h 63"/>
                <a:gd name="T44" fmla="*/ 6 w 246"/>
                <a:gd name="T45" fmla="*/ 61 h 63"/>
                <a:gd name="T46" fmla="*/ 0 w 246"/>
                <a:gd name="T47" fmla="*/ 59 h 63"/>
                <a:gd name="T48" fmla="*/ 9 w 246"/>
                <a:gd name="T49" fmla="*/ 63 h 63"/>
                <a:gd name="T50" fmla="*/ 30 w 246"/>
                <a:gd name="T51" fmla="*/ 50 h 63"/>
                <a:gd name="T52" fmla="*/ 94 w 246"/>
                <a:gd name="T53" fmla="*/ 40 h 63"/>
                <a:gd name="T54" fmla="*/ 169 w 246"/>
                <a:gd name="T55" fmla="*/ 22 h 63"/>
                <a:gd name="T56" fmla="*/ 220 w 246"/>
                <a:gd name="T57" fmla="*/ 10 h 63"/>
                <a:gd name="T58" fmla="*/ 240 w 246"/>
                <a:gd name="T59" fmla="*/ 17 h 63"/>
                <a:gd name="T60" fmla="*/ 246 w 246"/>
                <a:gd name="T61" fmla="*/ 11 h 63"/>
                <a:gd name="T62" fmla="*/ 239 w 246"/>
                <a:gd name="T63" fmla="*/ 15 h 63"/>
                <a:gd name="T64" fmla="*/ 234 w 246"/>
                <a:gd name="T65" fmla="*/ 14 h 63"/>
                <a:gd name="T66" fmla="*/ 222 w 246"/>
                <a:gd name="T67" fmla="*/ 5 h 63"/>
                <a:gd name="T68" fmla="*/ 177 w 246"/>
                <a:gd name="T69" fmla="*/ 16 h 63"/>
                <a:gd name="T70" fmla="*/ 167 w 246"/>
                <a:gd name="T71" fmla="*/ 15 h 63"/>
                <a:gd name="T72" fmla="*/ 147 w 246"/>
                <a:gd name="T73" fmla="*/ 1 h 63"/>
                <a:gd name="T74" fmla="*/ 214 w 246"/>
                <a:gd name="T75" fmla="*/ 0 h 63"/>
                <a:gd name="T76" fmla="*/ 196 w 246"/>
                <a:gd name="T77" fmla="*/ 7 h 63"/>
                <a:gd name="T78" fmla="*/ 196 w 246"/>
                <a:gd name="T79" fmla="*/ 7 h 63"/>
                <a:gd name="T80" fmla="*/ 196 w 246"/>
                <a:gd name="T81" fmla="*/ 7 h 63"/>
                <a:gd name="T82" fmla="*/ 214 w 246"/>
                <a:gd name="T83" fmla="*/ 0 h 63"/>
                <a:gd name="T84" fmla="*/ 214 w 246"/>
                <a:gd name="T85" fmla="*/ 0 h 63"/>
                <a:gd name="T86" fmla="*/ 155 w 246"/>
                <a:gd name="T87" fmla="*/ 0 h 63"/>
                <a:gd name="T88" fmla="*/ 155 w 246"/>
                <a:gd name="T89" fmla="*/ 0 h 63"/>
                <a:gd name="T90" fmla="*/ 179 w 246"/>
                <a:gd name="T91" fmla="*/ 8 h 63"/>
                <a:gd name="T92" fmla="*/ 155 w 246"/>
                <a:gd name="T9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63"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moveTo>
                    <a:pt x="58" y="36"/>
                  </a:move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8" y="36"/>
                  </a:cubicBezTo>
                  <a:moveTo>
                    <a:pt x="28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33" y="36"/>
                    <a:pt x="38" y="37"/>
                    <a:pt x="44" y="37"/>
                  </a:cubicBezTo>
                  <a:cubicBezTo>
                    <a:pt x="38" y="37"/>
                    <a:pt x="33" y="36"/>
                    <a:pt x="28" y="34"/>
                  </a:cubicBezTo>
                  <a:moveTo>
                    <a:pt x="179" y="8"/>
                  </a:moveTo>
                  <a:cubicBezTo>
                    <a:pt x="179" y="8"/>
                    <a:pt x="179" y="8"/>
                    <a:pt x="179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9" y="8"/>
                    <a:pt x="179" y="8"/>
                    <a:pt x="179" y="8"/>
                  </a:cubicBezTo>
                  <a:moveTo>
                    <a:pt x="147" y="1"/>
                  </a:moveTo>
                  <a:cubicBezTo>
                    <a:pt x="132" y="3"/>
                    <a:pt x="117" y="5"/>
                    <a:pt x="101" y="8"/>
                  </a:cubicBezTo>
                  <a:cubicBezTo>
                    <a:pt x="100" y="17"/>
                    <a:pt x="97" y="25"/>
                    <a:pt x="88" y="31"/>
                  </a:cubicBezTo>
                  <a:cubicBezTo>
                    <a:pt x="81" y="37"/>
                    <a:pt x="60" y="45"/>
                    <a:pt x="42" y="45"/>
                  </a:cubicBezTo>
                  <a:cubicBezTo>
                    <a:pt x="36" y="45"/>
                    <a:pt x="29" y="44"/>
                    <a:pt x="24" y="41"/>
                  </a:cubicBezTo>
                  <a:cubicBezTo>
                    <a:pt x="24" y="41"/>
                    <a:pt x="24" y="40"/>
                    <a:pt x="23" y="40"/>
                  </a:cubicBezTo>
                  <a:cubicBezTo>
                    <a:pt x="20" y="46"/>
                    <a:pt x="17" y="51"/>
                    <a:pt x="12" y="57"/>
                  </a:cubicBezTo>
                  <a:cubicBezTo>
                    <a:pt x="11" y="60"/>
                    <a:pt x="8" y="61"/>
                    <a:pt x="6" y="61"/>
                  </a:cubicBezTo>
                  <a:cubicBezTo>
                    <a:pt x="4" y="61"/>
                    <a:pt x="2" y="60"/>
                    <a:pt x="0" y="59"/>
                  </a:cubicBezTo>
                  <a:cubicBezTo>
                    <a:pt x="2" y="62"/>
                    <a:pt x="5" y="63"/>
                    <a:pt x="9" y="63"/>
                  </a:cubicBezTo>
                  <a:cubicBezTo>
                    <a:pt x="15" y="63"/>
                    <a:pt x="22" y="60"/>
                    <a:pt x="30" y="50"/>
                  </a:cubicBezTo>
                  <a:cubicBezTo>
                    <a:pt x="30" y="50"/>
                    <a:pt x="74" y="48"/>
                    <a:pt x="94" y="40"/>
                  </a:cubicBezTo>
                  <a:cubicBezTo>
                    <a:pt x="114" y="32"/>
                    <a:pt x="143" y="25"/>
                    <a:pt x="169" y="22"/>
                  </a:cubicBezTo>
                  <a:cubicBezTo>
                    <a:pt x="196" y="19"/>
                    <a:pt x="220" y="10"/>
                    <a:pt x="220" y="10"/>
                  </a:cubicBezTo>
                  <a:cubicBezTo>
                    <a:pt x="220" y="10"/>
                    <a:pt x="233" y="17"/>
                    <a:pt x="240" y="17"/>
                  </a:cubicBezTo>
                  <a:cubicBezTo>
                    <a:pt x="244" y="17"/>
                    <a:pt x="246" y="15"/>
                    <a:pt x="246" y="11"/>
                  </a:cubicBezTo>
                  <a:cubicBezTo>
                    <a:pt x="244" y="14"/>
                    <a:pt x="242" y="15"/>
                    <a:pt x="239" y="15"/>
                  </a:cubicBezTo>
                  <a:cubicBezTo>
                    <a:pt x="237" y="15"/>
                    <a:pt x="236" y="15"/>
                    <a:pt x="234" y="14"/>
                  </a:cubicBezTo>
                  <a:cubicBezTo>
                    <a:pt x="230" y="11"/>
                    <a:pt x="226" y="8"/>
                    <a:pt x="222" y="5"/>
                  </a:cubicBezTo>
                  <a:cubicBezTo>
                    <a:pt x="210" y="13"/>
                    <a:pt x="191" y="16"/>
                    <a:pt x="177" y="16"/>
                  </a:cubicBezTo>
                  <a:cubicBezTo>
                    <a:pt x="173" y="16"/>
                    <a:pt x="169" y="16"/>
                    <a:pt x="167" y="15"/>
                  </a:cubicBezTo>
                  <a:cubicBezTo>
                    <a:pt x="158" y="13"/>
                    <a:pt x="151" y="8"/>
                    <a:pt x="147" y="1"/>
                  </a:cubicBezTo>
                  <a:moveTo>
                    <a:pt x="214" y="0"/>
                  </a:moveTo>
                  <a:cubicBezTo>
                    <a:pt x="210" y="3"/>
                    <a:pt x="204" y="5"/>
                    <a:pt x="196" y="7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204" y="5"/>
                    <a:pt x="210" y="3"/>
                    <a:pt x="214" y="0"/>
                  </a:cubicBezTo>
                  <a:cubicBezTo>
                    <a:pt x="214" y="0"/>
                    <a:pt x="214" y="0"/>
                    <a:pt x="214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60" y="5"/>
                    <a:pt x="167" y="8"/>
                    <a:pt x="179" y="8"/>
                  </a:cubicBezTo>
                  <a:cubicBezTo>
                    <a:pt x="167" y="8"/>
                    <a:pt x="160" y="5"/>
                    <a:pt x="155" y="0"/>
                  </a:cubicBezTo>
                </a:path>
              </a:pathLst>
            </a:custGeom>
            <a:solidFill>
              <a:srgbClr val="C4C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10"/>
            <p:cNvSpPr/>
            <p:nvPr userDrawn="1"/>
          </p:nvSpPr>
          <p:spPr bwMode="auto">
            <a:xfrm>
              <a:off x="1802042" y="3307364"/>
              <a:ext cx="492170" cy="73302"/>
            </a:xfrm>
            <a:custGeom>
              <a:avLst/>
              <a:gdLst>
                <a:gd name="T0" fmla="*/ 0 w 265"/>
                <a:gd name="T1" fmla="*/ 5 h 44"/>
                <a:gd name="T2" fmla="*/ 1 w 265"/>
                <a:gd name="T3" fmla="*/ 17 h 44"/>
                <a:gd name="T4" fmla="*/ 179 w 265"/>
                <a:gd name="T5" fmla="*/ 13 h 44"/>
                <a:gd name="T6" fmla="*/ 228 w 265"/>
                <a:gd name="T7" fmla="*/ 35 h 44"/>
                <a:gd name="T8" fmla="*/ 173 w 265"/>
                <a:gd name="T9" fmla="*/ 1 h 44"/>
                <a:gd name="T10" fmla="*/ 0 w 265"/>
                <a:gd name="T11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44">
                  <a:moveTo>
                    <a:pt x="0" y="5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52" y="10"/>
                    <a:pt x="179" y="13"/>
                  </a:cubicBezTo>
                  <a:cubicBezTo>
                    <a:pt x="206" y="16"/>
                    <a:pt x="214" y="26"/>
                    <a:pt x="228" y="35"/>
                  </a:cubicBezTo>
                  <a:cubicBezTo>
                    <a:pt x="242" y="44"/>
                    <a:pt x="265" y="3"/>
                    <a:pt x="173" y="1"/>
                  </a:cubicBezTo>
                  <a:cubicBezTo>
                    <a:pt x="80" y="0"/>
                    <a:pt x="0" y="5"/>
                    <a:pt x="0" y="5"/>
                  </a:cubicBezTo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11"/>
            <p:cNvSpPr/>
            <p:nvPr userDrawn="1"/>
          </p:nvSpPr>
          <p:spPr bwMode="auto">
            <a:xfrm>
              <a:off x="1728740" y="3223591"/>
              <a:ext cx="492170" cy="251321"/>
            </a:xfrm>
            <a:custGeom>
              <a:avLst/>
              <a:gdLst>
                <a:gd name="T0" fmla="*/ 262 w 265"/>
                <a:gd name="T1" fmla="*/ 0 h 133"/>
                <a:gd name="T2" fmla="*/ 265 w 265"/>
                <a:gd name="T3" fmla="*/ 11 h 133"/>
                <a:gd name="T4" fmla="*/ 84 w 265"/>
                <a:gd name="T5" fmla="*/ 80 h 133"/>
                <a:gd name="T6" fmla="*/ 46 w 265"/>
                <a:gd name="T7" fmla="*/ 119 h 133"/>
                <a:gd name="T8" fmla="*/ 85 w 265"/>
                <a:gd name="T9" fmla="*/ 67 h 133"/>
                <a:gd name="T10" fmla="*/ 262 w 265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133">
                  <a:moveTo>
                    <a:pt x="262" y="0"/>
                  </a:moveTo>
                  <a:cubicBezTo>
                    <a:pt x="265" y="11"/>
                    <a:pt x="265" y="11"/>
                    <a:pt x="265" y="11"/>
                  </a:cubicBezTo>
                  <a:cubicBezTo>
                    <a:pt x="265" y="11"/>
                    <a:pt x="108" y="68"/>
                    <a:pt x="84" y="80"/>
                  </a:cubicBezTo>
                  <a:cubicBezTo>
                    <a:pt x="60" y="93"/>
                    <a:pt x="56" y="105"/>
                    <a:pt x="46" y="119"/>
                  </a:cubicBezTo>
                  <a:cubicBezTo>
                    <a:pt x="37" y="133"/>
                    <a:pt x="0" y="104"/>
                    <a:pt x="85" y="67"/>
                  </a:cubicBezTo>
                  <a:cubicBezTo>
                    <a:pt x="170" y="31"/>
                    <a:pt x="262" y="0"/>
                    <a:pt x="262" y="0"/>
                  </a:cubicBezTo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12"/>
            <p:cNvSpPr>
              <a:spLocks noEditPoints="1"/>
            </p:cNvSpPr>
            <p:nvPr userDrawn="1"/>
          </p:nvSpPr>
          <p:spPr bwMode="auto">
            <a:xfrm>
              <a:off x="1802042" y="3286421"/>
              <a:ext cx="157076" cy="94245"/>
            </a:xfrm>
            <a:custGeom>
              <a:avLst/>
              <a:gdLst>
                <a:gd name="T0" fmla="*/ 73 w 83"/>
                <a:gd name="T1" fmla="*/ 23 h 54"/>
                <a:gd name="T2" fmla="*/ 0 w 83"/>
                <a:gd name="T3" fmla="*/ 25 h 54"/>
                <a:gd name="T4" fmla="*/ 0 w 83"/>
                <a:gd name="T5" fmla="*/ 27 h 54"/>
                <a:gd name="T6" fmla="*/ 1 w 83"/>
                <a:gd name="T7" fmla="*/ 33 h 54"/>
                <a:gd name="T8" fmla="*/ 1 w 83"/>
                <a:gd name="T9" fmla="*/ 33 h 54"/>
                <a:gd name="T10" fmla="*/ 9 w 83"/>
                <a:gd name="T11" fmla="*/ 54 h 54"/>
                <a:gd name="T12" fmla="*/ 43 w 83"/>
                <a:gd name="T13" fmla="*/ 35 h 54"/>
                <a:gd name="T14" fmla="*/ 73 w 83"/>
                <a:gd name="T15" fmla="*/ 23 h 54"/>
                <a:gd name="T16" fmla="*/ 61 w 83"/>
                <a:gd name="T17" fmla="*/ 0 h 54"/>
                <a:gd name="T18" fmla="*/ 60 w 83"/>
                <a:gd name="T19" fmla="*/ 0 h 54"/>
                <a:gd name="T20" fmla="*/ 40 w 83"/>
                <a:gd name="T21" fmla="*/ 3 h 54"/>
                <a:gd name="T22" fmla="*/ 39 w 83"/>
                <a:gd name="T23" fmla="*/ 3 h 54"/>
                <a:gd name="T24" fmla="*/ 35 w 83"/>
                <a:gd name="T25" fmla="*/ 4 h 54"/>
                <a:gd name="T26" fmla="*/ 35 w 83"/>
                <a:gd name="T27" fmla="*/ 4 h 54"/>
                <a:gd name="T28" fmla="*/ 9 w 83"/>
                <a:gd name="T29" fmla="*/ 13 h 54"/>
                <a:gd name="T30" fmla="*/ 83 w 83"/>
                <a:gd name="T31" fmla="*/ 10 h 54"/>
                <a:gd name="T32" fmla="*/ 62 w 83"/>
                <a:gd name="T33" fmla="*/ 0 h 54"/>
                <a:gd name="T34" fmla="*/ 61 w 83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54">
                  <a:moveTo>
                    <a:pt x="73" y="23"/>
                  </a:moveTo>
                  <a:cubicBezTo>
                    <a:pt x="37" y="24"/>
                    <a:pt x="6" y="25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9"/>
                    <a:pt x="0" y="31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40"/>
                    <a:pt x="5" y="47"/>
                    <a:pt x="9" y="54"/>
                  </a:cubicBezTo>
                  <a:cubicBezTo>
                    <a:pt x="17" y="48"/>
                    <a:pt x="28" y="42"/>
                    <a:pt x="43" y="35"/>
                  </a:cubicBezTo>
                  <a:cubicBezTo>
                    <a:pt x="53" y="31"/>
                    <a:pt x="63" y="27"/>
                    <a:pt x="73" y="23"/>
                  </a:cubicBezTo>
                  <a:moveTo>
                    <a:pt x="61" y="0"/>
                  </a:moveTo>
                  <a:cubicBezTo>
                    <a:pt x="61" y="0"/>
                    <a:pt x="61" y="0"/>
                    <a:pt x="60" y="0"/>
                  </a:cubicBezTo>
                  <a:cubicBezTo>
                    <a:pt x="55" y="0"/>
                    <a:pt x="48" y="1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6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4" y="7"/>
                    <a:pt x="15" y="9"/>
                    <a:pt x="9" y="13"/>
                  </a:cubicBezTo>
                  <a:cubicBezTo>
                    <a:pt x="23" y="12"/>
                    <a:pt x="49" y="11"/>
                    <a:pt x="83" y="10"/>
                  </a:cubicBezTo>
                  <a:cubicBezTo>
                    <a:pt x="80" y="4"/>
                    <a:pt x="74" y="0"/>
                    <a:pt x="62" y="0"/>
                  </a:cubicBezTo>
                  <a:cubicBezTo>
                    <a:pt x="62" y="0"/>
                    <a:pt x="62" y="0"/>
                    <a:pt x="6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13"/>
            <p:cNvSpPr/>
            <p:nvPr userDrawn="1"/>
          </p:nvSpPr>
          <p:spPr bwMode="auto">
            <a:xfrm>
              <a:off x="1802042" y="3307364"/>
              <a:ext cx="157076" cy="20943"/>
            </a:xfrm>
            <a:custGeom>
              <a:avLst/>
              <a:gdLst>
                <a:gd name="T0" fmla="*/ 83 w 85"/>
                <a:gd name="T1" fmla="*/ 0 h 15"/>
                <a:gd name="T2" fmla="*/ 9 w 85"/>
                <a:gd name="T3" fmla="*/ 3 h 15"/>
                <a:gd name="T4" fmla="*/ 0 w 85"/>
                <a:gd name="T5" fmla="*/ 15 h 15"/>
                <a:gd name="T6" fmla="*/ 73 w 85"/>
                <a:gd name="T7" fmla="*/ 13 h 15"/>
                <a:gd name="T8" fmla="*/ 85 w 85"/>
                <a:gd name="T9" fmla="*/ 8 h 15"/>
                <a:gd name="T10" fmla="*/ 83 w 8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5">
                  <a:moveTo>
                    <a:pt x="83" y="0"/>
                  </a:moveTo>
                  <a:cubicBezTo>
                    <a:pt x="49" y="1"/>
                    <a:pt x="23" y="2"/>
                    <a:pt x="9" y="3"/>
                  </a:cubicBezTo>
                  <a:cubicBezTo>
                    <a:pt x="4" y="6"/>
                    <a:pt x="1" y="10"/>
                    <a:pt x="0" y="15"/>
                  </a:cubicBezTo>
                  <a:cubicBezTo>
                    <a:pt x="6" y="15"/>
                    <a:pt x="37" y="14"/>
                    <a:pt x="73" y="13"/>
                  </a:cubicBezTo>
                  <a:cubicBezTo>
                    <a:pt x="77" y="11"/>
                    <a:pt x="81" y="10"/>
                    <a:pt x="85" y="8"/>
                  </a:cubicBezTo>
                  <a:cubicBezTo>
                    <a:pt x="85" y="5"/>
                    <a:pt x="84" y="3"/>
                    <a:pt x="83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14"/>
            <p:cNvSpPr/>
            <p:nvPr userDrawn="1"/>
          </p:nvSpPr>
          <p:spPr bwMode="auto">
            <a:xfrm>
              <a:off x="1864872" y="3338780"/>
              <a:ext cx="104717" cy="41887"/>
            </a:xfrm>
            <a:custGeom>
              <a:avLst/>
              <a:gdLst>
                <a:gd name="T0" fmla="*/ 55 w 55"/>
                <a:gd name="T1" fmla="*/ 0 h 24"/>
                <a:gd name="T2" fmla="*/ 10 w 55"/>
                <a:gd name="T3" fmla="*/ 18 h 24"/>
                <a:gd name="T4" fmla="*/ 0 w 55"/>
                <a:gd name="T5" fmla="*/ 24 h 24"/>
                <a:gd name="T6" fmla="*/ 54 w 55"/>
                <a:gd name="T7" fmla="*/ 9 h 24"/>
                <a:gd name="T8" fmla="*/ 55 w 55"/>
                <a:gd name="T9" fmla="*/ 3 h 24"/>
                <a:gd name="T10" fmla="*/ 55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5" y="0"/>
                  </a:moveTo>
                  <a:cubicBezTo>
                    <a:pt x="34" y="8"/>
                    <a:pt x="16" y="15"/>
                    <a:pt x="10" y="18"/>
                  </a:cubicBezTo>
                  <a:cubicBezTo>
                    <a:pt x="6" y="20"/>
                    <a:pt x="3" y="22"/>
                    <a:pt x="0" y="24"/>
                  </a:cubicBezTo>
                  <a:cubicBezTo>
                    <a:pt x="16" y="18"/>
                    <a:pt x="35" y="13"/>
                    <a:pt x="54" y="9"/>
                  </a:cubicBezTo>
                  <a:cubicBezTo>
                    <a:pt x="55" y="7"/>
                    <a:pt x="55" y="5"/>
                    <a:pt x="55" y="3"/>
                  </a:cubicBezTo>
                  <a:cubicBezTo>
                    <a:pt x="55" y="2"/>
                    <a:pt x="55" y="1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15"/>
            <p:cNvSpPr/>
            <p:nvPr userDrawn="1"/>
          </p:nvSpPr>
          <p:spPr bwMode="auto">
            <a:xfrm>
              <a:off x="1843928" y="3359723"/>
              <a:ext cx="125660" cy="52359"/>
            </a:xfrm>
            <a:custGeom>
              <a:avLst/>
              <a:gdLst>
                <a:gd name="T0" fmla="*/ 66 w 66"/>
                <a:gd name="T1" fmla="*/ 0 h 28"/>
                <a:gd name="T2" fmla="*/ 12 w 66"/>
                <a:gd name="T3" fmla="*/ 15 h 28"/>
                <a:gd name="T4" fmla="*/ 0 w 66"/>
                <a:gd name="T5" fmla="*/ 25 h 28"/>
                <a:gd name="T6" fmla="*/ 16 w 66"/>
                <a:gd name="T7" fmla="*/ 28 h 28"/>
                <a:gd name="T8" fmla="*/ 16 w 66"/>
                <a:gd name="T9" fmla="*/ 28 h 28"/>
                <a:gd name="T10" fmla="*/ 16 w 66"/>
                <a:gd name="T11" fmla="*/ 28 h 28"/>
                <a:gd name="T12" fmla="*/ 29 w 66"/>
                <a:gd name="T13" fmla="*/ 27 h 28"/>
                <a:gd name="T14" fmla="*/ 30 w 66"/>
                <a:gd name="T15" fmla="*/ 27 h 28"/>
                <a:gd name="T16" fmla="*/ 30 w 66"/>
                <a:gd name="T17" fmla="*/ 27 h 28"/>
                <a:gd name="T18" fmla="*/ 66 w 66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28">
                  <a:moveTo>
                    <a:pt x="66" y="0"/>
                  </a:moveTo>
                  <a:cubicBezTo>
                    <a:pt x="47" y="4"/>
                    <a:pt x="28" y="9"/>
                    <a:pt x="12" y="15"/>
                  </a:cubicBezTo>
                  <a:cubicBezTo>
                    <a:pt x="7" y="18"/>
                    <a:pt x="4" y="22"/>
                    <a:pt x="0" y="25"/>
                  </a:cubicBezTo>
                  <a:cubicBezTo>
                    <a:pt x="5" y="27"/>
                    <a:pt x="10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4" y="28"/>
                    <a:pt x="29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55" y="21"/>
                    <a:pt x="64" y="11"/>
                    <a:pt x="66" y="0"/>
                  </a:cubicBezTo>
                </a:path>
              </a:pathLst>
            </a:custGeom>
            <a:solidFill>
              <a:srgbClr val="E7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16"/>
            <p:cNvSpPr/>
            <p:nvPr userDrawn="1"/>
          </p:nvSpPr>
          <p:spPr bwMode="auto">
            <a:xfrm>
              <a:off x="1822985" y="3317836"/>
              <a:ext cx="146604" cy="83774"/>
            </a:xfrm>
            <a:custGeom>
              <a:avLst/>
              <a:gdLst>
                <a:gd name="T0" fmla="*/ 76 w 78"/>
                <a:gd name="T1" fmla="*/ 0 h 46"/>
                <a:gd name="T2" fmla="*/ 64 w 78"/>
                <a:gd name="T3" fmla="*/ 5 h 46"/>
                <a:gd name="T4" fmla="*/ 34 w 78"/>
                <a:gd name="T5" fmla="*/ 17 h 46"/>
                <a:gd name="T6" fmla="*/ 0 w 78"/>
                <a:gd name="T7" fmla="*/ 36 h 46"/>
                <a:gd name="T8" fmla="*/ 11 w 78"/>
                <a:gd name="T9" fmla="*/ 46 h 46"/>
                <a:gd name="T10" fmla="*/ 23 w 78"/>
                <a:gd name="T11" fmla="*/ 36 h 46"/>
                <a:gd name="T12" fmla="*/ 33 w 78"/>
                <a:gd name="T13" fmla="*/ 30 h 46"/>
                <a:gd name="T14" fmla="*/ 78 w 78"/>
                <a:gd name="T15" fmla="*/ 12 h 46"/>
                <a:gd name="T16" fmla="*/ 77 w 78"/>
                <a:gd name="T17" fmla="*/ 8 h 46"/>
                <a:gd name="T18" fmla="*/ 77 w 78"/>
                <a:gd name="T19" fmla="*/ 8 h 46"/>
                <a:gd name="T20" fmla="*/ 77 w 78"/>
                <a:gd name="T21" fmla="*/ 7 h 46"/>
                <a:gd name="T22" fmla="*/ 76 w 78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6">
                  <a:moveTo>
                    <a:pt x="76" y="0"/>
                  </a:moveTo>
                  <a:cubicBezTo>
                    <a:pt x="72" y="2"/>
                    <a:pt x="68" y="3"/>
                    <a:pt x="64" y="5"/>
                  </a:cubicBezTo>
                  <a:cubicBezTo>
                    <a:pt x="54" y="9"/>
                    <a:pt x="44" y="13"/>
                    <a:pt x="34" y="17"/>
                  </a:cubicBezTo>
                  <a:cubicBezTo>
                    <a:pt x="19" y="24"/>
                    <a:pt x="8" y="30"/>
                    <a:pt x="0" y="36"/>
                  </a:cubicBezTo>
                  <a:cubicBezTo>
                    <a:pt x="3" y="40"/>
                    <a:pt x="7" y="43"/>
                    <a:pt x="11" y="46"/>
                  </a:cubicBezTo>
                  <a:cubicBezTo>
                    <a:pt x="15" y="43"/>
                    <a:pt x="18" y="39"/>
                    <a:pt x="23" y="36"/>
                  </a:cubicBezTo>
                  <a:cubicBezTo>
                    <a:pt x="26" y="34"/>
                    <a:pt x="29" y="32"/>
                    <a:pt x="33" y="30"/>
                  </a:cubicBezTo>
                  <a:cubicBezTo>
                    <a:pt x="39" y="27"/>
                    <a:pt x="57" y="20"/>
                    <a:pt x="78" y="12"/>
                  </a:cubicBezTo>
                  <a:cubicBezTo>
                    <a:pt x="78" y="11"/>
                    <a:pt x="78" y="9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4"/>
                    <a:pt x="77" y="2"/>
                    <a:pt x="76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17"/>
            <p:cNvSpPr>
              <a:spLocks noEditPoints="1"/>
            </p:cNvSpPr>
            <p:nvPr userDrawn="1"/>
          </p:nvSpPr>
          <p:spPr bwMode="auto">
            <a:xfrm>
              <a:off x="1749683" y="3213119"/>
              <a:ext cx="502642" cy="219906"/>
            </a:xfrm>
            <a:custGeom>
              <a:avLst/>
              <a:gdLst>
                <a:gd name="T0" fmla="*/ 267 w 270"/>
                <a:gd name="T1" fmla="*/ 0 h 121"/>
                <a:gd name="T2" fmla="*/ 253 w 270"/>
                <a:gd name="T3" fmla="*/ 2 h 121"/>
                <a:gd name="T4" fmla="*/ 165 w 270"/>
                <a:gd name="T5" fmla="*/ 20 h 121"/>
                <a:gd name="T6" fmla="*/ 150 w 270"/>
                <a:gd name="T7" fmla="*/ 24 h 121"/>
                <a:gd name="T8" fmla="*/ 134 w 270"/>
                <a:gd name="T9" fmla="*/ 25 h 121"/>
                <a:gd name="T10" fmla="*/ 104 w 270"/>
                <a:gd name="T11" fmla="*/ 32 h 121"/>
                <a:gd name="T12" fmla="*/ 16 w 270"/>
                <a:gd name="T13" fmla="*/ 52 h 121"/>
                <a:gd name="T14" fmla="*/ 0 w 270"/>
                <a:gd name="T15" fmla="*/ 55 h 121"/>
                <a:gd name="T16" fmla="*/ 4 w 270"/>
                <a:gd name="T17" fmla="*/ 71 h 121"/>
                <a:gd name="T18" fmla="*/ 20 w 270"/>
                <a:gd name="T19" fmla="*/ 67 h 121"/>
                <a:gd name="T20" fmla="*/ 45 w 270"/>
                <a:gd name="T21" fmla="*/ 111 h 121"/>
                <a:gd name="T22" fmla="*/ 109 w 270"/>
                <a:gd name="T23" fmla="*/ 101 h 121"/>
                <a:gd name="T24" fmla="*/ 122 w 270"/>
                <a:gd name="T25" fmla="*/ 50 h 121"/>
                <a:gd name="T26" fmla="*/ 136 w 270"/>
                <a:gd name="T27" fmla="*/ 36 h 121"/>
                <a:gd name="T28" fmla="*/ 155 w 270"/>
                <a:gd name="T29" fmla="*/ 43 h 121"/>
                <a:gd name="T30" fmla="*/ 188 w 270"/>
                <a:gd name="T31" fmla="*/ 85 h 121"/>
                <a:gd name="T32" fmla="*/ 250 w 270"/>
                <a:gd name="T33" fmla="*/ 68 h 121"/>
                <a:gd name="T34" fmla="*/ 255 w 270"/>
                <a:gd name="T35" fmla="*/ 18 h 121"/>
                <a:gd name="T36" fmla="*/ 270 w 270"/>
                <a:gd name="T37" fmla="*/ 15 h 121"/>
                <a:gd name="T38" fmla="*/ 267 w 270"/>
                <a:gd name="T39" fmla="*/ 0 h 121"/>
                <a:gd name="T40" fmla="*/ 115 w 270"/>
                <a:gd name="T41" fmla="*/ 66 h 121"/>
                <a:gd name="T42" fmla="*/ 79 w 270"/>
                <a:gd name="T43" fmla="*/ 106 h 121"/>
                <a:gd name="T44" fmla="*/ 30 w 270"/>
                <a:gd name="T45" fmla="*/ 73 h 121"/>
                <a:gd name="T46" fmla="*/ 64 w 270"/>
                <a:gd name="T47" fmla="*/ 44 h 121"/>
                <a:gd name="T48" fmla="*/ 115 w 270"/>
                <a:gd name="T49" fmla="*/ 66 h 121"/>
                <a:gd name="T50" fmla="*/ 217 w 270"/>
                <a:gd name="T51" fmla="*/ 77 h 121"/>
                <a:gd name="T52" fmla="*/ 168 w 270"/>
                <a:gd name="T53" fmla="*/ 55 h 121"/>
                <a:gd name="T54" fmla="*/ 206 w 270"/>
                <a:gd name="T55" fmla="*/ 14 h 121"/>
                <a:gd name="T56" fmla="*/ 249 w 270"/>
                <a:gd name="T57" fmla="*/ 27 h 121"/>
                <a:gd name="T58" fmla="*/ 217 w 270"/>
                <a:gd name="T59" fmla="*/ 7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121">
                  <a:moveTo>
                    <a:pt x="267" y="0"/>
                  </a:moveTo>
                  <a:cubicBezTo>
                    <a:pt x="253" y="2"/>
                    <a:pt x="253" y="2"/>
                    <a:pt x="253" y="2"/>
                  </a:cubicBezTo>
                  <a:cubicBezTo>
                    <a:pt x="197" y="2"/>
                    <a:pt x="165" y="20"/>
                    <a:pt x="165" y="20"/>
                  </a:cubicBezTo>
                  <a:cubicBezTo>
                    <a:pt x="159" y="24"/>
                    <a:pt x="155" y="24"/>
                    <a:pt x="150" y="24"/>
                  </a:cubicBezTo>
                  <a:cubicBezTo>
                    <a:pt x="146" y="24"/>
                    <a:pt x="141" y="24"/>
                    <a:pt x="134" y="25"/>
                  </a:cubicBezTo>
                  <a:cubicBezTo>
                    <a:pt x="116" y="29"/>
                    <a:pt x="116" y="36"/>
                    <a:pt x="104" y="32"/>
                  </a:cubicBezTo>
                  <a:cubicBezTo>
                    <a:pt x="104" y="32"/>
                    <a:pt x="67" y="29"/>
                    <a:pt x="16" y="5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5" y="99"/>
                    <a:pt x="45" y="111"/>
                  </a:cubicBezTo>
                  <a:cubicBezTo>
                    <a:pt x="63" y="121"/>
                    <a:pt x="99" y="109"/>
                    <a:pt x="109" y="101"/>
                  </a:cubicBezTo>
                  <a:cubicBezTo>
                    <a:pt x="127" y="89"/>
                    <a:pt x="123" y="65"/>
                    <a:pt x="122" y="50"/>
                  </a:cubicBezTo>
                  <a:cubicBezTo>
                    <a:pt x="122" y="50"/>
                    <a:pt x="124" y="39"/>
                    <a:pt x="136" y="36"/>
                  </a:cubicBezTo>
                  <a:cubicBezTo>
                    <a:pt x="149" y="34"/>
                    <a:pt x="155" y="43"/>
                    <a:pt x="155" y="43"/>
                  </a:cubicBezTo>
                  <a:cubicBezTo>
                    <a:pt x="160" y="57"/>
                    <a:pt x="166" y="81"/>
                    <a:pt x="188" y="85"/>
                  </a:cubicBezTo>
                  <a:cubicBezTo>
                    <a:pt x="201" y="88"/>
                    <a:pt x="238" y="85"/>
                    <a:pt x="250" y="68"/>
                  </a:cubicBezTo>
                  <a:cubicBezTo>
                    <a:pt x="264" y="49"/>
                    <a:pt x="255" y="18"/>
                    <a:pt x="255" y="18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67" y="0"/>
                    <a:pt x="267" y="0"/>
                    <a:pt x="267" y="0"/>
                  </a:cubicBezTo>
                  <a:moveTo>
                    <a:pt x="115" y="66"/>
                  </a:moveTo>
                  <a:cubicBezTo>
                    <a:pt x="117" y="81"/>
                    <a:pt x="114" y="98"/>
                    <a:pt x="79" y="106"/>
                  </a:cubicBezTo>
                  <a:cubicBezTo>
                    <a:pt x="43" y="114"/>
                    <a:pt x="34" y="91"/>
                    <a:pt x="30" y="73"/>
                  </a:cubicBezTo>
                  <a:cubicBezTo>
                    <a:pt x="25" y="54"/>
                    <a:pt x="42" y="49"/>
                    <a:pt x="64" y="44"/>
                  </a:cubicBezTo>
                  <a:cubicBezTo>
                    <a:pt x="111" y="33"/>
                    <a:pt x="113" y="48"/>
                    <a:pt x="115" y="66"/>
                  </a:cubicBezTo>
                  <a:moveTo>
                    <a:pt x="217" y="77"/>
                  </a:moveTo>
                  <a:cubicBezTo>
                    <a:pt x="181" y="84"/>
                    <a:pt x="172" y="70"/>
                    <a:pt x="168" y="55"/>
                  </a:cubicBezTo>
                  <a:cubicBezTo>
                    <a:pt x="163" y="37"/>
                    <a:pt x="159" y="22"/>
                    <a:pt x="206" y="14"/>
                  </a:cubicBezTo>
                  <a:cubicBezTo>
                    <a:pt x="228" y="10"/>
                    <a:pt x="246" y="8"/>
                    <a:pt x="249" y="27"/>
                  </a:cubicBezTo>
                  <a:cubicBezTo>
                    <a:pt x="252" y="45"/>
                    <a:pt x="253" y="70"/>
                    <a:pt x="217" y="77"/>
                  </a:cubicBezTo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18"/>
            <p:cNvSpPr>
              <a:spLocks noEditPoints="1"/>
            </p:cNvSpPr>
            <p:nvPr userDrawn="1"/>
          </p:nvSpPr>
          <p:spPr bwMode="auto">
            <a:xfrm>
              <a:off x="2053362" y="3234062"/>
              <a:ext cx="157076" cy="104717"/>
            </a:xfrm>
            <a:custGeom>
              <a:avLst/>
              <a:gdLst>
                <a:gd name="T0" fmla="*/ 17 w 85"/>
                <a:gd name="T1" fmla="*/ 49 h 58"/>
                <a:gd name="T2" fmla="*/ 5 w 85"/>
                <a:gd name="T3" fmla="*/ 49 h 58"/>
                <a:gd name="T4" fmla="*/ 11 w 85"/>
                <a:gd name="T5" fmla="*/ 58 h 58"/>
                <a:gd name="T6" fmla="*/ 60 w 85"/>
                <a:gd name="T7" fmla="*/ 54 h 58"/>
                <a:gd name="T8" fmla="*/ 41 w 85"/>
                <a:gd name="T9" fmla="*/ 50 h 58"/>
                <a:gd name="T10" fmla="*/ 17 w 85"/>
                <a:gd name="T11" fmla="*/ 49 h 58"/>
                <a:gd name="T12" fmla="*/ 82 w 85"/>
                <a:gd name="T13" fmla="*/ 9 h 58"/>
                <a:gd name="T14" fmla="*/ 3 w 85"/>
                <a:gd name="T15" fmla="*/ 38 h 58"/>
                <a:gd name="T16" fmla="*/ 35 w 85"/>
                <a:gd name="T17" fmla="*/ 38 h 58"/>
                <a:gd name="T18" fmla="*/ 82 w 85"/>
                <a:gd name="T19" fmla="*/ 45 h 58"/>
                <a:gd name="T20" fmla="*/ 85 w 85"/>
                <a:gd name="T21" fmla="*/ 30 h 58"/>
                <a:gd name="T22" fmla="*/ 84 w 85"/>
                <a:gd name="T23" fmla="*/ 15 h 58"/>
                <a:gd name="T24" fmla="*/ 84 w 85"/>
                <a:gd name="T25" fmla="*/ 15 h 58"/>
                <a:gd name="T26" fmla="*/ 82 w 85"/>
                <a:gd name="T27" fmla="*/ 9 h 58"/>
                <a:gd name="T28" fmla="*/ 63 w 85"/>
                <a:gd name="T29" fmla="*/ 0 h 58"/>
                <a:gd name="T30" fmla="*/ 63 w 85"/>
                <a:gd name="T31" fmla="*/ 0 h 58"/>
                <a:gd name="T32" fmla="*/ 44 w 85"/>
                <a:gd name="T33" fmla="*/ 2 h 58"/>
                <a:gd name="T34" fmla="*/ 41 w 85"/>
                <a:gd name="T35" fmla="*/ 2 h 58"/>
                <a:gd name="T36" fmla="*/ 41 w 85"/>
                <a:gd name="T37" fmla="*/ 2 h 58"/>
                <a:gd name="T38" fmla="*/ 0 w 85"/>
                <a:gd name="T39" fmla="*/ 26 h 58"/>
                <a:gd name="T40" fmla="*/ 71 w 85"/>
                <a:gd name="T41" fmla="*/ 0 h 58"/>
                <a:gd name="T42" fmla="*/ 63 w 85"/>
                <a:gd name="T43" fmla="*/ 0 h 58"/>
                <a:gd name="T44" fmla="*/ 63 w 85"/>
                <a:gd name="T4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58">
                  <a:moveTo>
                    <a:pt x="17" y="49"/>
                  </a:moveTo>
                  <a:cubicBezTo>
                    <a:pt x="13" y="49"/>
                    <a:pt x="9" y="49"/>
                    <a:pt x="5" y="49"/>
                  </a:cubicBezTo>
                  <a:cubicBezTo>
                    <a:pt x="6" y="53"/>
                    <a:pt x="8" y="56"/>
                    <a:pt x="11" y="58"/>
                  </a:cubicBezTo>
                  <a:cubicBezTo>
                    <a:pt x="29" y="56"/>
                    <a:pt x="46" y="55"/>
                    <a:pt x="60" y="54"/>
                  </a:cubicBezTo>
                  <a:cubicBezTo>
                    <a:pt x="55" y="52"/>
                    <a:pt x="49" y="51"/>
                    <a:pt x="41" y="50"/>
                  </a:cubicBezTo>
                  <a:cubicBezTo>
                    <a:pt x="36" y="50"/>
                    <a:pt x="28" y="49"/>
                    <a:pt x="17" y="49"/>
                  </a:cubicBezTo>
                  <a:moveTo>
                    <a:pt x="82" y="9"/>
                  </a:moveTo>
                  <a:cubicBezTo>
                    <a:pt x="70" y="14"/>
                    <a:pt x="37" y="25"/>
                    <a:pt x="3" y="38"/>
                  </a:cubicBezTo>
                  <a:cubicBezTo>
                    <a:pt x="13" y="38"/>
                    <a:pt x="24" y="38"/>
                    <a:pt x="35" y="38"/>
                  </a:cubicBezTo>
                  <a:cubicBezTo>
                    <a:pt x="56" y="39"/>
                    <a:pt x="72" y="41"/>
                    <a:pt x="82" y="45"/>
                  </a:cubicBezTo>
                  <a:cubicBezTo>
                    <a:pt x="85" y="40"/>
                    <a:pt x="85" y="35"/>
                    <a:pt x="85" y="30"/>
                  </a:cubicBezTo>
                  <a:cubicBezTo>
                    <a:pt x="85" y="25"/>
                    <a:pt x="85" y="19"/>
                    <a:pt x="84" y="1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2"/>
                    <a:pt x="83" y="11"/>
                    <a:pt x="82" y="9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7" y="0"/>
                    <a:pt x="51" y="1"/>
                    <a:pt x="44" y="2"/>
                  </a:cubicBezTo>
                  <a:cubicBezTo>
                    <a:pt x="43" y="2"/>
                    <a:pt x="42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10" y="8"/>
                    <a:pt x="1" y="16"/>
                    <a:pt x="0" y="26"/>
                  </a:cubicBezTo>
                  <a:cubicBezTo>
                    <a:pt x="30" y="15"/>
                    <a:pt x="56" y="6"/>
                    <a:pt x="71" y="0"/>
                  </a:cubicBezTo>
                  <a:cubicBezTo>
                    <a:pt x="68" y="0"/>
                    <a:pt x="66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20"/>
            <p:cNvSpPr/>
            <p:nvPr userDrawn="1"/>
          </p:nvSpPr>
          <p:spPr bwMode="auto">
            <a:xfrm>
              <a:off x="2074307" y="3338775"/>
              <a:ext cx="115189" cy="20943"/>
            </a:xfrm>
            <a:custGeom>
              <a:avLst/>
              <a:gdLst>
                <a:gd name="T0" fmla="*/ 49 w 59"/>
                <a:gd name="T1" fmla="*/ 0 h 12"/>
                <a:gd name="T2" fmla="*/ 0 w 59"/>
                <a:gd name="T3" fmla="*/ 4 h 12"/>
                <a:gd name="T4" fmla="*/ 24 w 59"/>
                <a:gd name="T5" fmla="*/ 12 h 12"/>
                <a:gd name="T6" fmla="*/ 24 w 59"/>
                <a:gd name="T7" fmla="*/ 12 h 12"/>
                <a:gd name="T8" fmla="*/ 24 w 59"/>
                <a:gd name="T9" fmla="*/ 12 h 12"/>
                <a:gd name="T10" fmla="*/ 41 w 59"/>
                <a:gd name="T11" fmla="*/ 11 h 12"/>
                <a:gd name="T12" fmla="*/ 41 w 59"/>
                <a:gd name="T13" fmla="*/ 11 h 12"/>
                <a:gd name="T14" fmla="*/ 59 w 59"/>
                <a:gd name="T15" fmla="*/ 4 h 12"/>
                <a:gd name="T16" fmla="*/ 49 w 5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">
                  <a:moveTo>
                    <a:pt x="49" y="0"/>
                  </a:moveTo>
                  <a:cubicBezTo>
                    <a:pt x="35" y="1"/>
                    <a:pt x="18" y="2"/>
                    <a:pt x="0" y="4"/>
                  </a:cubicBezTo>
                  <a:cubicBezTo>
                    <a:pt x="5" y="9"/>
                    <a:pt x="12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9" y="12"/>
                    <a:pt x="34" y="12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9" y="9"/>
                    <a:pt x="55" y="7"/>
                    <a:pt x="59" y="4"/>
                  </a:cubicBezTo>
                  <a:cubicBezTo>
                    <a:pt x="56" y="3"/>
                    <a:pt x="53" y="1"/>
                    <a:pt x="49" y="0"/>
                  </a:cubicBezTo>
                </a:path>
              </a:pathLst>
            </a:custGeom>
            <a:solidFill>
              <a:srgbClr val="E7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21"/>
            <p:cNvSpPr/>
            <p:nvPr userDrawn="1"/>
          </p:nvSpPr>
          <p:spPr bwMode="auto">
            <a:xfrm>
              <a:off x="2063835" y="3307360"/>
              <a:ext cx="146604" cy="31415"/>
            </a:xfrm>
            <a:custGeom>
              <a:avLst/>
              <a:gdLst>
                <a:gd name="T0" fmla="*/ 1 w 80"/>
                <a:gd name="T1" fmla="*/ 0 h 20"/>
                <a:gd name="T2" fmla="*/ 0 w 80"/>
                <a:gd name="T3" fmla="*/ 1 h 20"/>
                <a:gd name="T4" fmla="*/ 1 w 80"/>
                <a:gd name="T5" fmla="*/ 5 h 20"/>
                <a:gd name="T6" fmla="*/ 3 w 80"/>
                <a:gd name="T7" fmla="*/ 11 h 20"/>
                <a:gd name="T8" fmla="*/ 15 w 80"/>
                <a:gd name="T9" fmla="*/ 11 h 20"/>
                <a:gd name="T10" fmla="*/ 39 w 80"/>
                <a:gd name="T11" fmla="*/ 12 h 20"/>
                <a:gd name="T12" fmla="*/ 58 w 80"/>
                <a:gd name="T13" fmla="*/ 16 h 20"/>
                <a:gd name="T14" fmla="*/ 68 w 80"/>
                <a:gd name="T15" fmla="*/ 20 h 20"/>
                <a:gd name="T16" fmla="*/ 80 w 80"/>
                <a:gd name="T17" fmla="*/ 7 h 20"/>
                <a:gd name="T18" fmla="*/ 33 w 80"/>
                <a:gd name="T19" fmla="*/ 0 h 20"/>
                <a:gd name="T20" fmla="*/ 1 w 80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2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7"/>
                    <a:pt x="2" y="9"/>
                    <a:pt x="3" y="11"/>
                  </a:cubicBezTo>
                  <a:cubicBezTo>
                    <a:pt x="7" y="11"/>
                    <a:pt x="11" y="11"/>
                    <a:pt x="15" y="11"/>
                  </a:cubicBezTo>
                  <a:cubicBezTo>
                    <a:pt x="26" y="11"/>
                    <a:pt x="34" y="12"/>
                    <a:pt x="39" y="12"/>
                  </a:cubicBezTo>
                  <a:cubicBezTo>
                    <a:pt x="47" y="13"/>
                    <a:pt x="53" y="14"/>
                    <a:pt x="58" y="16"/>
                  </a:cubicBezTo>
                  <a:cubicBezTo>
                    <a:pt x="62" y="17"/>
                    <a:pt x="65" y="19"/>
                    <a:pt x="68" y="20"/>
                  </a:cubicBezTo>
                  <a:cubicBezTo>
                    <a:pt x="74" y="17"/>
                    <a:pt x="78" y="12"/>
                    <a:pt x="80" y="7"/>
                  </a:cubicBezTo>
                  <a:cubicBezTo>
                    <a:pt x="70" y="3"/>
                    <a:pt x="54" y="1"/>
                    <a:pt x="33" y="0"/>
                  </a:cubicBezTo>
                  <a:cubicBezTo>
                    <a:pt x="22" y="0"/>
                    <a:pt x="11" y="0"/>
                    <a:pt x="1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22"/>
            <p:cNvSpPr/>
            <p:nvPr userDrawn="1"/>
          </p:nvSpPr>
          <p:spPr bwMode="auto">
            <a:xfrm>
              <a:off x="2053363" y="3234058"/>
              <a:ext cx="157076" cy="73302"/>
            </a:xfrm>
            <a:custGeom>
              <a:avLst/>
              <a:gdLst>
                <a:gd name="T0" fmla="*/ 71 w 82"/>
                <a:gd name="T1" fmla="*/ 0 h 39"/>
                <a:gd name="T2" fmla="*/ 0 w 82"/>
                <a:gd name="T3" fmla="*/ 26 h 39"/>
                <a:gd name="T4" fmla="*/ 0 w 82"/>
                <a:gd name="T5" fmla="*/ 28 h 39"/>
                <a:gd name="T6" fmla="*/ 2 w 82"/>
                <a:gd name="T7" fmla="*/ 39 h 39"/>
                <a:gd name="T8" fmla="*/ 3 w 82"/>
                <a:gd name="T9" fmla="*/ 38 h 39"/>
                <a:gd name="T10" fmla="*/ 82 w 82"/>
                <a:gd name="T11" fmla="*/ 9 h 39"/>
                <a:gd name="T12" fmla="*/ 71 w 8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9">
                  <a:moveTo>
                    <a:pt x="71" y="0"/>
                  </a:moveTo>
                  <a:cubicBezTo>
                    <a:pt x="56" y="6"/>
                    <a:pt x="30" y="1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2"/>
                    <a:pt x="1" y="35"/>
                    <a:pt x="2" y="39"/>
                  </a:cubicBezTo>
                  <a:cubicBezTo>
                    <a:pt x="2" y="38"/>
                    <a:pt x="3" y="38"/>
                    <a:pt x="3" y="38"/>
                  </a:cubicBezTo>
                  <a:cubicBezTo>
                    <a:pt x="37" y="25"/>
                    <a:pt x="70" y="14"/>
                    <a:pt x="82" y="9"/>
                  </a:cubicBezTo>
                  <a:cubicBezTo>
                    <a:pt x="80" y="4"/>
                    <a:pt x="76" y="2"/>
                    <a:pt x="71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23"/>
            <p:cNvSpPr>
              <a:spLocks noEditPoints="1"/>
            </p:cNvSpPr>
            <p:nvPr userDrawn="1"/>
          </p:nvSpPr>
          <p:spPr bwMode="auto">
            <a:xfrm>
              <a:off x="2053363" y="3234058"/>
              <a:ext cx="157076" cy="125660"/>
            </a:xfrm>
            <a:custGeom>
              <a:avLst/>
              <a:gdLst>
                <a:gd name="T0" fmla="*/ 35 w 85"/>
                <a:gd name="T1" fmla="*/ 66 h 66"/>
                <a:gd name="T2" fmla="*/ 35 w 85"/>
                <a:gd name="T3" fmla="*/ 66 h 66"/>
                <a:gd name="T4" fmla="*/ 35 w 85"/>
                <a:gd name="T5" fmla="*/ 66 h 66"/>
                <a:gd name="T6" fmla="*/ 35 w 85"/>
                <a:gd name="T7" fmla="*/ 66 h 66"/>
                <a:gd name="T8" fmla="*/ 52 w 85"/>
                <a:gd name="T9" fmla="*/ 65 h 66"/>
                <a:gd name="T10" fmla="*/ 35 w 85"/>
                <a:gd name="T11" fmla="*/ 66 h 66"/>
                <a:gd name="T12" fmla="*/ 52 w 85"/>
                <a:gd name="T13" fmla="*/ 65 h 66"/>
                <a:gd name="T14" fmla="*/ 84 w 85"/>
                <a:gd name="T15" fmla="*/ 15 h 66"/>
                <a:gd name="T16" fmla="*/ 84 w 85"/>
                <a:gd name="T17" fmla="*/ 15 h 66"/>
                <a:gd name="T18" fmla="*/ 85 w 85"/>
                <a:gd name="T19" fmla="*/ 30 h 66"/>
                <a:gd name="T20" fmla="*/ 84 w 85"/>
                <a:gd name="T21" fmla="*/ 15 h 66"/>
                <a:gd name="T22" fmla="*/ 84 w 85"/>
                <a:gd name="T23" fmla="*/ 15 h 66"/>
                <a:gd name="T24" fmla="*/ 41 w 85"/>
                <a:gd name="T25" fmla="*/ 2 h 66"/>
                <a:gd name="T26" fmla="*/ 41 w 85"/>
                <a:gd name="T27" fmla="*/ 2 h 66"/>
                <a:gd name="T28" fmla="*/ 0 w 85"/>
                <a:gd name="T29" fmla="*/ 28 h 66"/>
                <a:gd name="T30" fmla="*/ 0 w 85"/>
                <a:gd name="T31" fmla="*/ 26 h 66"/>
                <a:gd name="T32" fmla="*/ 41 w 85"/>
                <a:gd name="T33" fmla="*/ 2 h 66"/>
                <a:gd name="T34" fmla="*/ 41 w 85"/>
                <a:gd name="T35" fmla="*/ 2 h 66"/>
                <a:gd name="T36" fmla="*/ 63 w 85"/>
                <a:gd name="T37" fmla="*/ 0 h 66"/>
                <a:gd name="T38" fmla="*/ 44 w 85"/>
                <a:gd name="T39" fmla="*/ 2 h 66"/>
                <a:gd name="T40" fmla="*/ 63 w 85"/>
                <a:gd name="T41" fmla="*/ 0 h 66"/>
                <a:gd name="T42" fmla="*/ 63 w 85"/>
                <a:gd name="T43" fmla="*/ 0 h 66"/>
                <a:gd name="T44" fmla="*/ 63 w 85"/>
                <a:gd name="T45" fmla="*/ 0 h 66"/>
                <a:gd name="T46" fmla="*/ 63 w 85"/>
                <a:gd name="T47" fmla="*/ 0 h 66"/>
                <a:gd name="T48" fmla="*/ 63 w 85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66">
                  <a:moveTo>
                    <a:pt x="35" y="66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moveTo>
                    <a:pt x="52" y="65"/>
                  </a:moveTo>
                  <a:cubicBezTo>
                    <a:pt x="45" y="66"/>
                    <a:pt x="40" y="66"/>
                    <a:pt x="35" y="66"/>
                  </a:cubicBezTo>
                  <a:cubicBezTo>
                    <a:pt x="40" y="66"/>
                    <a:pt x="45" y="66"/>
                    <a:pt x="52" y="65"/>
                  </a:cubicBezTo>
                  <a:moveTo>
                    <a:pt x="84" y="15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85" y="19"/>
                    <a:pt x="85" y="25"/>
                    <a:pt x="85" y="30"/>
                  </a:cubicBezTo>
                  <a:cubicBezTo>
                    <a:pt x="85" y="25"/>
                    <a:pt x="85" y="19"/>
                    <a:pt x="84" y="15"/>
                  </a:cubicBezTo>
                  <a:cubicBezTo>
                    <a:pt x="84" y="15"/>
                    <a:pt x="84" y="15"/>
                    <a:pt x="84" y="15"/>
                  </a:cubicBezTo>
                  <a:moveTo>
                    <a:pt x="41" y="2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8" y="8"/>
                    <a:pt x="0" y="17"/>
                    <a:pt x="0" y="28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1" y="16"/>
                    <a:pt x="10" y="8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moveTo>
                    <a:pt x="63" y="0"/>
                  </a:moveTo>
                  <a:cubicBezTo>
                    <a:pt x="57" y="0"/>
                    <a:pt x="51" y="1"/>
                    <a:pt x="44" y="2"/>
                  </a:cubicBezTo>
                  <a:cubicBezTo>
                    <a:pt x="51" y="1"/>
                    <a:pt x="57" y="0"/>
                    <a:pt x="63" y="0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25"/>
            <p:cNvSpPr/>
            <p:nvPr userDrawn="1"/>
          </p:nvSpPr>
          <p:spPr bwMode="auto">
            <a:xfrm>
              <a:off x="2566477" y="5694908"/>
              <a:ext cx="272265" cy="62830"/>
            </a:xfrm>
            <a:custGeom>
              <a:avLst/>
              <a:gdLst>
                <a:gd name="T0" fmla="*/ 0 w 148"/>
                <a:gd name="T1" fmla="*/ 16 h 32"/>
                <a:gd name="T2" fmla="*/ 16 w 148"/>
                <a:gd name="T3" fmla="*/ 32 h 32"/>
                <a:gd name="T4" fmla="*/ 132 w 148"/>
                <a:gd name="T5" fmla="*/ 32 h 32"/>
                <a:gd name="T6" fmla="*/ 148 w 148"/>
                <a:gd name="T7" fmla="*/ 16 h 32"/>
                <a:gd name="T8" fmla="*/ 148 w 148"/>
                <a:gd name="T9" fmla="*/ 0 h 32"/>
                <a:gd name="T10" fmla="*/ 0 w 148"/>
                <a:gd name="T11" fmla="*/ 0 h 32"/>
                <a:gd name="T12" fmla="*/ 0 w 14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1" y="32"/>
                    <a:pt x="148" y="25"/>
                    <a:pt x="148" y="16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226"/>
            <p:cNvSpPr>
              <a:spLocks noChangeArrowheads="1"/>
            </p:cNvSpPr>
            <p:nvPr userDrawn="1"/>
          </p:nvSpPr>
          <p:spPr bwMode="auto">
            <a:xfrm>
              <a:off x="2566477" y="5642550"/>
              <a:ext cx="272265" cy="523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27"/>
            <p:cNvSpPr/>
            <p:nvPr userDrawn="1"/>
          </p:nvSpPr>
          <p:spPr bwMode="auto">
            <a:xfrm>
              <a:off x="2556005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1 w 28"/>
                <a:gd name="T7" fmla="*/ 80 h 80"/>
                <a:gd name="T8" fmla="*/ 27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1" y="80"/>
                  </a:lnTo>
                  <a:lnTo>
                    <a:pt x="27" y="80"/>
                  </a:lnTo>
                  <a:lnTo>
                    <a:pt x="28" y="8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28"/>
            <p:cNvSpPr/>
            <p:nvPr userDrawn="1"/>
          </p:nvSpPr>
          <p:spPr bwMode="auto">
            <a:xfrm>
              <a:off x="2556005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1 w 28"/>
                <a:gd name="T7" fmla="*/ 80 h 80"/>
                <a:gd name="T8" fmla="*/ 27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1" y="80"/>
                  </a:lnTo>
                  <a:lnTo>
                    <a:pt x="27" y="80"/>
                  </a:lnTo>
                  <a:lnTo>
                    <a:pt x="28" y="8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29"/>
            <p:cNvSpPr/>
            <p:nvPr userDrawn="1"/>
          </p:nvSpPr>
          <p:spPr bwMode="auto">
            <a:xfrm>
              <a:off x="3121478" y="5694908"/>
              <a:ext cx="272265" cy="62830"/>
            </a:xfrm>
            <a:custGeom>
              <a:avLst/>
              <a:gdLst>
                <a:gd name="T0" fmla="*/ 0 w 148"/>
                <a:gd name="T1" fmla="*/ 16 h 32"/>
                <a:gd name="T2" fmla="*/ 16 w 148"/>
                <a:gd name="T3" fmla="*/ 32 h 32"/>
                <a:gd name="T4" fmla="*/ 132 w 148"/>
                <a:gd name="T5" fmla="*/ 32 h 32"/>
                <a:gd name="T6" fmla="*/ 148 w 148"/>
                <a:gd name="T7" fmla="*/ 16 h 32"/>
                <a:gd name="T8" fmla="*/ 148 w 148"/>
                <a:gd name="T9" fmla="*/ 0 h 32"/>
                <a:gd name="T10" fmla="*/ 0 w 148"/>
                <a:gd name="T11" fmla="*/ 0 h 32"/>
                <a:gd name="T12" fmla="*/ 0 w 14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41" y="32"/>
                    <a:pt x="148" y="25"/>
                    <a:pt x="148" y="16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230"/>
            <p:cNvSpPr>
              <a:spLocks noChangeArrowheads="1"/>
            </p:cNvSpPr>
            <p:nvPr userDrawn="1"/>
          </p:nvSpPr>
          <p:spPr bwMode="auto">
            <a:xfrm>
              <a:off x="3121478" y="5642550"/>
              <a:ext cx="272265" cy="523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31"/>
            <p:cNvSpPr/>
            <p:nvPr userDrawn="1"/>
          </p:nvSpPr>
          <p:spPr bwMode="auto">
            <a:xfrm>
              <a:off x="3121478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0 w 28"/>
                <a:gd name="T7" fmla="*/ 80 h 80"/>
                <a:gd name="T8" fmla="*/ 26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6" y="80"/>
                  </a:lnTo>
                  <a:lnTo>
                    <a:pt x="28" y="8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32"/>
            <p:cNvSpPr/>
            <p:nvPr userDrawn="1"/>
          </p:nvSpPr>
          <p:spPr bwMode="auto">
            <a:xfrm>
              <a:off x="3121478" y="4804813"/>
              <a:ext cx="293208" cy="837736"/>
            </a:xfrm>
            <a:custGeom>
              <a:avLst/>
              <a:gdLst>
                <a:gd name="T0" fmla="*/ 28 w 28"/>
                <a:gd name="T1" fmla="*/ 0 h 80"/>
                <a:gd name="T2" fmla="*/ 0 w 28"/>
                <a:gd name="T3" fmla="*/ 0 h 80"/>
                <a:gd name="T4" fmla="*/ 0 w 28"/>
                <a:gd name="T5" fmla="*/ 80 h 80"/>
                <a:gd name="T6" fmla="*/ 0 w 28"/>
                <a:gd name="T7" fmla="*/ 80 h 80"/>
                <a:gd name="T8" fmla="*/ 26 w 28"/>
                <a:gd name="T9" fmla="*/ 80 h 80"/>
                <a:gd name="T10" fmla="*/ 28 w 28"/>
                <a:gd name="T11" fmla="*/ 80 h 80"/>
                <a:gd name="T12" fmla="*/ 28 w 2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0">
                  <a:moveTo>
                    <a:pt x="28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6" y="80"/>
                  </a:lnTo>
                  <a:lnTo>
                    <a:pt x="28" y="8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33"/>
            <p:cNvSpPr>
              <a:spLocks noEditPoints="1"/>
            </p:cNvSpPr>
            <p:nvPr userDrawn="1"/>
          </p:nvSpPr>
          <p:spPr bwMode="auto">
            <a:xfrm>
              <a:off x="2294213" y="2940850"/>
              <a:ext cx="1706889" cy="1549812"/>
            </a:xfrm>
            <a:custGeom>
              <a:avLst/>
              <a:gdLst>
                <a:gd name="T0" fmla="*/ 717 w 929"/>
                <a:gd name="T1" fmla="*/ 67 h 839"/>
                <a:gd name="T2" fmla="*/ 512 w 929"/>
                <a:gd name="T3" fmla="*/ 0 h 839"/>
                <a:gd name="T4" fmla="*/ 518 w 929"/>
                <a:gd name="T5" fmla="*/ 8 h 839"/>
                <a:gd name="T6" fmla="*/ 261 w 929"/>
                <a:gd name="T7" fmla="*/ 8 h 839"/>
                <a:gd name="T8" fmla="*/ 266 w 929"/>
                <a:gd name="T9" fmla="*/ 1 h 839"/>
                <a:gd name="T10" fmla="*/ 261 w 929"/>
                <a:gd name="T11" fmla="*/ 2 h 839"/>
                <a:gd name="T12" fmla="*/ 59 w 929"/>
                <a:gd name="T13" fmla="*/ 66 h 839"/>
                <a:gd name="T14" fmla="*/ 12 w 929"/>
                <a:gd name="T15" fmla="*/ 491 h 839"/>
                <a:gd name="T16" fmla="*/ 0 w 929"/>
                <a:gd name="T17" fmla="*/ 800 h 839"/>
                <a:gd name="T18" fmla="*/ 113 w 929"/>
                <a:gd name="T19" fmla="*/ 800 h 839"/>
                <a:gd name="T20" fmla="*/ 388 w 929"/>
                <a:gd name="T21" fmla="*/ 800 h 839"/>
                <a:gd name="T22" fmla="*/ 663 w 929"/>
                <a:gd name="T23" fmla="*/ 800 h 839"/>
                <a:gd name="T24" fmla="*/ 729 w 929"/>
                <a:gd name="T25" fmla="*/ 839 h 839"/>
                <a:gd name="T26" fmla="*/ 702 w 929"/>
                <a:gd name="T27" fmla="*/ 329 h 839"/>
                <a:gd name="T28" fmla="*/ 856 w 929"/>
                <a:gd name="T29" fmla="*/ 445 h 839"/>
                <a:gd name="T30" fmla="*/ 717 w 929"/>
                <a:gd name="T31" fmla="*/ 67 h 839"/>
                <a:gd name="T32" fmla="*/ 117 w 929"/>
                <a:gd name="T33" fmla="*/ 796 h 839"/>
                <a:gd name="T34" fmla="*/ 124 w 929"/>
                <a:gd name="T35" fmla="*/ 512 h 839"/>
                <a:gd name="T36" fmla="*/ 135 w 929"/>
                <a:gd name="T37" fmla="*/ 316 h 839"/>
                <a:gd name="T38" fmla="*/ 151 w 929"/>
                <a:gd name="T39" fmla="*/ 796 h 839"/>
                <a:gd name="T40" fmla="*/ 117 w 929"/>
                <a:gd name="T41" fmla="*/ 796 h 839"/>
                <a:gd name="T42" fmla="*/ 625 w 929"/>
                <a:gd name="T43" fmla="*/ 796 h 839"/>
                <a:gd name="T44" fmla="*/ 641 w 929"/>
                <a:gd name="T45" fmla="*/ 316 h 839"/>
                <a:gd name="T46" fmla="*/ 652 w 929"/>
                <a:gd name="T47" fmla="*/ 512 h 839"/>
                <a:gd name="T48" fmla="*/ 659 w 929"/>
                <a:gd name="T49" fmla="*/ 796 h 839"/>
                <a:gd name="T50" fmla="*/ 625 w 929"/>
                <a:gd name="T51" fmla="*/ 796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9" h="839">
                  <a:moveTo>
                    <a:pt x="717" y="67"/>
                  </a:moveTo>
                  <a:cubicBezTo>
                    <a:pt x="670" y="20"/>
                    <a:pt x="577" y="8"/>
                    <a:pt x="512" y="0"/>
                  </a:cubicBezTo>
                  <a:cubicBezTo>
                    <a:pt x="518" y="8"/>
                    <a:pt x="518" y="8"/>
                    <a:pt x="518" y="8"/>
                  </a:cubicBezTo>
                  <a:cubicBezTo>
                    <a:pt x="261" y="8"/>
                    <a:pt x="261" y="8"/>
                    <a:pt x="261" y="8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4" y="1"/>
                    <a:pt x="263" y="1"/>
                    <a:pt x="261" y="2"/>
                  </a:cubicBezTo>
                  <a:cubicBezTo>
                    <a:pt x="207" y="11"/>
                    <a:pt x="106" y="19"/>
                    <a:pt x="59" y="66"/>
                  </a:cubicBezTo>
                  <a:cubicBezTo>
                    <a:pt x="14" y="111"/>
                    <a:pt x="12" y="491"/>
                    <a:pt x="12" y="491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113" y="800"/>
                    <a:pt x="113" y="800"/>
                    <a:pt x="113" y="800"/>
                  </a:cubicBezTo>
                  <a:cubicBezTo>
                    <a:pt x="388" y="800"/>
                    <a:pt x="388" y="800"/>
                    <a:pt x="388" y="800"/>
                  </a:cubicBezTo>
                  <a:cubicBezTo>
                    <a:pt x="663" y="800"/>
                    <a:pt x="663" y="800"/>
                    <a:pt x="663" y="800"/>
                  </a:cubicBezTo>
                  <a:cubicBezTo>
                    <a:pt x="729" y="839"/>
                    <a:pt x="729" y="839"/>
                    <a:pt x="729" y="839"/>
                  </a:cubicBezTo>
                  <a:cubicBezTo>
                    <a:pt x="702" y="329"/>
                    <a:pt x="702" y="329"/>
                    <a:pt x="702" y="329"/>
                  </a:cubicBezTo>
                  <a:cubicBezTo>
                    <a:pt x="702" y="329"/>
                    <a:pt x="772" y="550"/>
                    <a:pt x="856" y="445"/>
                  </a:cubicBezTo>
                  <a:cubicBezTo>
                    <a:pt x="929" y="355"/>
                    <a:pt x="762" y="112"/>
                    <a:pt x="717" y="67"/>
                  </a:cubicBezTo>
                  <a:moveTo>
                    <a:pt x="117" y="796"/>
                  </a:moveTo>
                  <a:cubicBezTo>
                    <a:pt x="124" y="512"/>
                    <a:pt x="124" y="512"/>
                    <a:pt x="124" y="512"/>
                  </a:cubicBezTo>
                  <a:cubicBezTo>
                    <a:pt x="135" y="316"/>
                    <a:pt x="135" y="316"/>
                    <a:pt x="135" y="316"/>
                  </a:cubicBezTo>
                  <a:cubicBezTo>
                    <a:pt x="151" y="796"/>
                    <a:pt x="151" y="796"/>
                    <a:pt x="151" y="796"/>
                  </a:cubicBezTo>
                  <a:cubicBezTo>
                    <a:pt x="117" y="796"/>
                    <a:pt x="117" y="796"/>
                    <a:pt x="117" y="796"/>
                  </a:cubicBezTo>
                  <a:moveTo>
                    <a:pt x="625" y="796"/>
                  </a:moveTo>
                  <a:cubicBezTo>
                    <a:pt x="641" y="316"/>
                    <a:pt x="641" y="316"/>
                    <a:pt x="641" y="316"/>
                  </a:cubicBezTo>
                  <a:cubicBezTo>
                    <a:pt x="652" y="512"/>
                    <a:pt x="652" y="512"/>
                    <a:pt x="652" y="512"/>
                  </a:cubicBezTo>
                  <a:cubicBezTo>
                    <a:pt x="659" y="796"/>
                    <a:pt x="659" y="796"/>
                    <a:pt x="659" y="796"/>
                  </a:cubicBezTo>
                  <a:cubicBezTo>
                    <a:pt x="625" y="796"/>
                    <a:pt x="625" y="796"/>
                    <a:pt x="625" y="79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34"/>
            <p:cNvSpPr/>
            <p:nvPr userDrawn="1"/>
          </p:nvSpPr>
          <p:spPr bwMode="auto">
            <a:xfrm>
              <a:off x="2503647" y="3527266"/>
              <a:ext cx="62830" cy="879623"/>
            </a:xfrm>
            <a:custGeom>
              <a:avLst/>
              <a:gdLst>
                <a:gd name="T0" fmla="*/ 2 w 6"/>
                <a:gd name="T1" fmla="*/ 34 h 84"/>
                <a:gd name="T2" fmla="*/ 0 w 6"/>
                <a:gd name="T3" fmla="*/ 84 h 84"/>
                <a:gd name="T4" fmla="*/ 6 w 6"/>
                <a:gd name="T5" fmla="*/ 84 h 84"/>
                <a:gd name="T6" fmla="*/ 4 w 6"/>
                <a:gd name="T7" fmla="*/ 0 h 84"/>
                <a:gd name="T8" fmla="*/ 2 w 6"/>
                <a:gd name="T9" fmla="*/ 3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4">
                  <a:moveTo>
                    <a:pt x="2" y="34"/>
                  </a:moveTo>
                  <a:lnTo>
                    <a:pt x="0" y="84"/>
                  </a:lnTo>
                  <a:lnTo>
                    <a:pt x="6" y="84"/>
                  </a:lnTo>
                  <a:lnTo>
                    <a:pt x="4" y="0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343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35"/>
            <p:cNvSpPr/>
            <p:nvPr userDrawn="1"/>
          </p:nvSpPr>
          <p:spPr bwMode="auto">
            <a:xfrm>
              <a:off x="3446101" y="3527266"/>
              <a:ext cx="62830" cy="879623"/>
            </a:xfrm>
            <a:custGeom>
              <a:avLst/>
              <a:gdLst>
                <a:gd name="T0" fmla="*/ 3 w 6"/>
                <a:gd name="T1" fmla="*/ 0 h 84"/>
                <a:gd name="T2" fmla="*/ 0 w 6"/>
                <a:gd name="T3" fmla="*/ 84 h 84"/>
                <a:gd name="T4" fmla="*/ 6 w 6"/>
                <a:gd name="T5" fmla="*/ 84 h 84"/>
                <a:gd name="T6" fmla="*/ 4 w 6"/>
                <a:gd name="T7" fmla="*/ 34 h 84"/>
                <a:gd name="T8" fmla="*/ 3 w 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0" y="84"/>
                  </a:lnTo>
                  <a:lnTo>
                    <a:pt x="6" y="84"/>
                  </a:lnTo>
                  <a:lnTo>
                    <a:pt x="4" y="3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43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36"/>
            <p:cNvSpPr/>
            <p:nvPr userDrawn="1"/>
          </p:nvSpPr>
          <p:spPr bwMode="auto">
            <a:xfrm>
              <a:off x="2639779" y="2385850"/>
              <a:ext cx="733020" cy="492170"/>
            </a:xfrm>
            <a:custGeom>
              <a:avLst/>
              <a:gdLst>
                <a:gd name="T0" fmla="*/ 293 w 396"/>
                <a:gd name="T1" fmla="*/ 265 h 268"/>
                <a:gd name="T2" fmla="*/ 295 w 396"/>
                <a:gd name="T3" fmla="*/ 268 h 268"/>
                <a:gd name="T4" fmla="*/ 295 w 396"/>
                <a:gd name="T5" fmla="*/ 217 h 268"/>
                <a:gd name="T6" fmla="*/ 327 w 396"/>
                <a:gd name="T7" fmla="*/ 161 h 268"/>
                <a:gd name="T8" fmla="*/ 351 w 396"/>
                <a:gd name="T9" fmla="*/ 102 h 268"/>
                <a:gd name="T10" fmla="*/ 364 w 396"/>
                <a:gd name="T11" fmla="*/ 98 h 268"/>
                <a:gd name="T12" fmla="*/ 385 w 396"/>
                <a:gd name="T13" fmla="*/ 5 h 268"/>
                <a:gd name="T14" fmla="*/ 374 w 396"/>
                <a:gd name="T15" fmla="*/ 1 h 268"/>
                <a:gd name="T16" fmla="*/ 372 w 396"/>
                <a:gd name="T17" fmla="*/ 14 h 268"/>
                <a:gd name="T18" fmla="*/ 372 w 396"/>
                <a:gd name="T19" fmla="*/ 24 h 268"/>
                <a:gd name="T20" fmla="*/ 335 w 396"/>
                <a:gd name="T21" fmla="*/ 108 h 268"/>
                <a:gd name="T22" fmla="*/ 298 w 396"/>
                <a:gd name="T23" fmla="*/ 173 h 268"/>
                <a:gd name="T24" fmla="*/ 298 w 396"/>
                <a:gd name="T25" fmla="*/ 173 h 268"/>
                <a:gd name="T26" fmla="*/ 292 w 396"/>
                <a:gd name="T27" fmla="*/ 183 h 268"/>
                <a:gd name="T28" fmla="*/ 292 w 396"/>
                <a:gd name="T29" fmla="*/ 183 h 268"/>
                <a:gd name="T30" fmla="*/ 290 w 396"/>
                <a:gd name="T31" fmla="*/ 188 h 268"/>
                <a:gd name="T32" fmla="*/ 289 w 396"/>
                <a:gd name="T33" fmla="*/ 189 h 268"/>
                <a:gd name="T34" fmla="*/ 287 w 396"/>
                <a:gd name="T35" fmla="*/ 192 h 268"/>
                <a:gd name="T36" fmla="*/ 286 w 396"/>
                <a:gd name="T37" fmla="*/ 194 h 268"/>
                <a:gd name="T38" fmla="*/ 286 w 396"/>
                <a:gd name="T39" fmla="*/ 195 h 268"/>
                <a:gd name="T40" fmla="*/ 285 w 396"/>
                <a:gd name="T41" fmla="*/ 197 h 268"/>
                <a:gd name="T42" fmla="*/ 284 w 396"/>
                <a:gd name="T43" fmla="*/ 198 h 268"/>
                <a:gd name="T44" fmla="*/ 283 w 396"/>
                <a:gd name="T45" fmla="*/ 200 h 268"/>
                <a:gd name="T46" fmla="*/ 283 w 396"/>
                <a:gd name="T47" fmla="*/ 201 h 268"/>
                <a:gd name="T48" fmla="*/ 282 w 396"/>
                <a:gd name="T49" fmla="*/ 202 h 268"/>
                <a:gd name="T50" fmla="*/ 281 w 396"/>
                <a:gd name="T51" fmla="*/ 203 h 268"/>
                <a:gd name="T52" fmla="*/ 281 w 396"/>
                <a:gd name="T53" fmla="*/ 204 h 268"/>
                <a:gd name="T54" fmla="*/ 280 w 396"/>
                <a:gd name="T55" fmla="*/ 205 h 268"/>
                <a:gd name="T56" fmla="*/ 280 w 396"/>
                <a:gd name="T57" fmla="*/ 206 h 268"/>
                <a:gd name="T58" fmla="*/ 199 w 396"/>
                <a:gd name="T59" fmla="*/ 222 h 268"/>
                <a:gd name="T60" fmla="*/ 118 w 396"/>
                <a:gd name="T61" fmla="*/ 206 h 268"/>
                <a:gd name="T62" fmla="*/ 118 w 396"/>
                <a:gd name="T63" fmla="*/ 204 h 268"/>
                <a:gd name="T64" fmla="*/ 117 w 396"/>
                <a:gd name="T65" fmla="*/ 204 h 268"/>
                <a:gd name="T66" fmla="*/ 117 w 396"/>
                <a:gd name="T67" fmla="*/ 203 h 268"/>
                <a:gd name="T68" fmla="*/ 116 w 396"/>
                <a:gd name="T69" fmla="*/ 202 h 268"/>
                <a:gd name="T70" fmla="*/ 108 w 396"/>
                <a:gd name="T71" fmla="*/ 187 h 268"/>
                <a:gd name="T72" fmla="*/ 108 w 396"/>
                <a:gd name="T73" fmla="*/ 186 h 268"/>
                <a:gd name="T74" fmla="*/ 105 w 396"/>
                <a:gd name="T75" fmla="*/ 182 h 268"/>
                <a:gd name="T76" fmla="*/ 105 w 396"/>
                <a:gd name="T77" fmla="*/ 181 h 268"/>
                <a:gd name="T78" fmla="*/ 102 w 396"/>
                <a:gd name="T79" fmla="*/ 177 h 268"/>
                <a:gd name="T80" fmla="*/ 102 w 396"/>
                <a:gd name="T81" fmla="*/ 177 h 268"/>
                <a:gd name="T82" fmla="*/ 99 w 396"/>
                <a:gd name="T83" fmla="*/ 171 h 268"/>
                <a:gd name="T84" fmla="*/ 99 w 396"/>
                <a:gd name="T85" fmla="*/ 171 h 268"/>
                <a:gd name="T86" fmla="*/ 96 w 396"/>
                <a:gd name="T87" fmla="*/ 165 h 268"/>
                <a:gd name="T88" fmla="*/ 96 w 396"/>
                <a:gd name="T89" fmla="*/ 165 h 268"/>
                <a:gd name="T90" fmla="*/ 93 w 396"/>
                <a:gd name="T91" fmla="*/ 160 h 268"/>
                <a:gd name="T92" fmla="*/ 92 w 396"/>
                <a:gd name="T93" fmla="*/ 159 h 268"/>
                <a:gd name="T94" fmla="*/ 89 w 396"/>
                <a:gd name="T95" fmla="*/ 153 h 268"/>
                <a:gd name="T96" fmla="*/ 88 w 396"/>
                <a:gd name="T97" fmla="*/ 152 h 268"/>
                <a:gd name="T98" fmla="*/ 85 w 396"/>
                <a:gd name="T99" fmla="*/ 147 h 268"/>
                <a:gd name="T100" fmla="*/ 84 w 396"/>
                <a:gd name="T101" fmla="*/ 145 h 268"/>
                <a:gd name="T102" fmla="*/ 81 w 396"/>
                <a:gd name="T103" fmla="*/ 140 h 268"/>
                <a:gd name="T104" fmla="*/ 63 w 396"/>
                <a:gd name="T105" fmla="*/ 108 h 268"/>
                <a:gd name="T106" fmla="*/ 26 w 396"/>
                <a:gd name="T107" fmla="*/ 24 h 268"/>
                <a:gd name="T108" fmla="*/ 26 w 396"/>
                <a:gd name="T109" fmla="*/ 20 h 268"/>
                <a:gd name="T110" fmla="*/ 23 w 396"/>
                <a:gd name="T111" fmla="*/ 1 h 268"/>
                <a:gd name="T112" fmla="*/ 12 w 396"/>
                <a:gd name="T113" fmla="*/ 5 h 268"/>
                <a:gd name="T114" fmla="*/ 32 w 396"/>
                <a:gd name="T115" fmla="*/ 98 h 268"/>
                <a:gd name="T116" fmla="*/ 46 w 396"/>
                <a:gd name="T117" fmla="*/ 102 h 268"/>
                <a:gd name="T118" fmla="*/ 70 w 396"/>
                <a:gd name="T119" fmla="*/ 161 h 268"/>
                <a:gd name="T120" fmla="*/ 107 w 396"/>
                <a:gd name="T121" fmla="*/ 224 h 268"/>
                <a:gd name="T122" fmla="*/ 107 w 396"/>
                <a:gd name="T123" fmla="*/ 265 h 268"/>
                <a:gd name="T124" fmla="*/ 293 w 396"/>
                <a:gd name="T125" fmla="*/ 26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268">
                  <a:moveTo>
                    <a:pt x="293" y="265"/>
                  </a:moveTo>
                  <a:cubicBezTo>
                    <a:pt x="295" y="268"/>
                    <a:pt x="295" y="268"/>
                    <a:pt x="295" y="268"/>
                  </a:cubicBezTo>
                  <a:cubicBezTo>
                    <a:pt x="295" y="217"/>
                    <a:pt x="295" y="217"/>
                    <a:pt x="295" y="217"/>
                  </a:cubicBezTo>
                  <a:cubicBezTo>
                    <a:pt x="305" y="202"/>
                    <a:pt x="315" y="183"/>
                    <a:pt x="327" y="161"/>
                  </a:cubicBezTo>
                  <a:cubicBezTo>
                    <a:pt x="337" y="143"/>
                    <a:pt x="345" y="123"/>
                    <a:pt x="351" y="102"/>
                  </a:cubicBezTo>
                  <a:cubicBezTo>
                    <a:pt x="355" y="103"/>
                    <a:pt x="360" y="102"/>
                    <a:pt x="364" y="98"/>
                  </a:cubicBezTo>
                  <a:cubicBezTo>
                    <a:pt x="380" y="84"/>
                    <a:pt x="396" y="19"/>
                    <a:pt x="385" y="5"/>
                  </a:cubicBezTo>
                  <a:cubicBezTo>
                    <a:pt x="381" y="1"/>
                    <a:pt x="377" y="0"/>
                    <a:pt x="374" y="1"/>
                  </a:cubicBezTo>
                  <a:cubicBezTo>
                    <a:pt x="373" y="5"/>
                    <a:pt x="372" y="10"/>
                    <a:pt x="372" y="14"/>
                  </a:cubicBezTo>
                  <a:cubicBezTo>
                    <a:pt x="372" y="18"/>
                    <a:pt x="372" y="21"/>
                    <a:pt x="372" y="24"/>
                  </a:cubicBezTo>
                  <a:cubicBezTo>
                    <a:pt x="372" y="24"/>
                    <a:pt x="366" y="55"/>
                    <a:pt x="335" y="108"/>
                  </a:cubicBezTo>
                  <a:cubicBezTo>
                    <a:pt x="321" y="132"/>
                    <a:pt x="308" y="155"/>
                    <a:pt x="298" y="173"/>
                  </a:cubicBezTo>
                  <a:cubicBezTo>
                    <a:pt x="298" y="173"/>
                    <a:pt x="298" y="173"/>
                    <a:pt x="298" y="173"/>
                  </a:cubicBezTo>
                  <a:cubicBezTo>
                    <a:pt x="296" y="176"/>
                    <a:pt x="294" y="180"/>
                    <a:pt x="292" y="183"/>
                  </a:cubicBezTo>
                  <a:cubicBezTo>
                    <a:pt x="292" y="183"/>
                    <a:pt x="292" y="183"/>
                    <a:pt x="292" y="183"/>
                  </a:cubicBezTo>
                  <a:cubicBezTo>
                    <a:pt x="291" y="185"/>
                    <a:pt x="290" y="186"/>
                    <a:pt x="290" y="188"/>
                  </a:cubicBezTo>
                  <a:cubicBezTo>
                    <a:pt x="289" y="188"/>
                    <a:pt x="289" y="188"/>
                    <a:pt x="289" y="189"/>
                  </a:cubicBezTo>
                  <a:cubicBezTo>
                    <a:pt x="288" y="190"/>
                    <a:pt x="288" y="191"/>
                    <a:pt x="287" y="192"/>
                  </a:cubicBezTo>
                  <a:cubicBezTo>
                    <a:pt x="287" y="192"/>
                    <a:pt x="287" y="193"/>
                    <a:pt x="286" y="194"/>
                  </a:cubicBezTo>
                  <a:cubicBezTo>
                    <a:pt x="286" y="194"/>
                    <a:pt x="286" y="194"/>
                    <a:pt x="286" y="195"/>
                  </a:cubicBezTo>
                  <a:cubicBezTo>
                    <a:pt x="285" y="196"/>
                    <a:pt x="285" y="196"/>
                    <a:pt x="285" y="197"/>
                  </a:cubicBezTo>
                  <a:cubicBezTo>
                    <a:pt x="284" y="198"/>
                    <a:pt x="284" y="198"/>
                    <a:pt x="284" y="198"/>
                  </a:cubicBezTo>
                  <a:cubicBezTo>
                    <a:pt x="284" y="198"/>
                    <a:pt x="283" y="199"/>
                    <a:pt x="283" y="200"/>
                  </a:cubicBezTo>
                  <a:cubicBezTo>
                    <a:pt x="283" y="201"/>
                    <a:pt x="283" y="201"/>
                    <a:pt x="283" y="201"/>
                  </a:cubicBezTo>
                  <a:cubicBezTo>
                    <a:pt x="282" y="201"/>
                    <a:pt x="282" y="202"/>
                    <a:pt x="282" y="202"/>
                  </a:cubicBezTo>
                  <a:cubicBezTo>
                    <a:pt x="281" y="203"/>
                    <a:pt x="281" y="203"/>
                    <a:pt x="281" y="203"/>
                  </a:cubicBezTo>
                  <a:cubicBezTo>
                    <a:pt x="281" y="204"/>
                    <a:pt x="281" y="204"/>
                    <a:pt x="281" y="204"/>
                  </a:cubicBezTo>
                  <a:cubicBezTo>
                    <a:pt x="280" y="205"/>
                    <a:pt x="280" y="205"/>
                    <a:pt x="280" y="205"/>
                  </a:cubicBezTo>
                  <a:cubicBezTo>
                    <a:pt x="280" y="205"/>
                    <a:pt x="280" y="206"/>
                    <a:pt x="280" y="206"/>
                  </a:cubicBezTo>
                  <a:cubicBezTo>
                    <a:pt x="280" y="206"/>
                    <a:pt x="253" y="222"/>
                    <a:pt x="199" y="222"/>
                  </a:cubicBezTo>
                  <a:cubicBezTo>
                    <a:pt x="145" y="222"/>
                    <a:pt x="118" y="206"/>
                    <a:pt x="118" y="206"/>
                  </a:cubicBezTo>
                  <a:cubicBezTo>
                    <a:pt x="118" y="206"/>
                    <a:pt x="118" y="205"/>
                    <a:pt x="118" y="204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17" y="203"/>
                    <a:pt x="117" y="203"/>
                    <a:pt x="117" y="203"/>
                  </a:cubicBezTo>
                  <a:cubicBezTo>
                    <a:pt x="116" y="202"/>
                    <a:pt x="116" y="202"/>
                    <a:pt x="116" y="202"/>
                  </a:cubicBezTo>
                  <a:cubicBezTo>
                    <a:pt x="115" y="199"/>
                    <a:pt x="112" y="194"/>
                    <a:pt x="108" y="187"/>
                  </a:cubicBezTo>
                  <a:cubicBezTo>
                    <a:pt x="108" y="186"/>
                    <a:pt x="108" y="186"/>
                    <a:pt x="108" y="186"/>
                  </a:cubicBezTo>
                  <a:cubicBezTo>
                    <a:pt x="107" y="185"/>
                    <a:pt x="106" y="184"/>
                    <a:pt x="105" y="182"/>
                  </a:cubicBezTo>
                  <a:cubicBezTo>
                    <a:pt x="105" y="181"/>
                    <a:pt x="105" y="181"/>
                    <a:pt x="105" y="181"/>
                  </a:cubicBezTo>
                  <a:cubicBezTo>
                    <a:pt x="104" y="180"/>
                    <a:pt x="103" y="178"/>
                    <a:pt x="102" y="177"/>
                  </a:cubicBezTo>
                  <a:cubicBezTo>
                    <a:pt x="102" y="177"/>
                    <a:pt x="102" y="177"/>
                    <a:pt x="102" y="177"/>
                  </a:cubicBezTo>
                  <a:cubicBezTo>
                    <a:pt x="101" y="175"/>
                    <a:pt x="100" y="173"/>
                    <a:pt x="99" y="171"/>
                  </a:cubicBezTo>
                  <a:cubicBezTo>
                    <a:pt x="99" y="171"/>
                    <a:pt x="99" y="171"/>
                    <a:pt x="99" y="171"/>
                  </a:cubicBezTo>
                  <a:cubicBezTo>
                    <a:pt x="98" y="169"/>
                    <a:pt x="97" y="167"/>
                    <a:pt x="96" y="16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5" y="163"/>
                    <a:pt x="94" y="162"/>
                    <a:pt x="93" y="160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1" y="157"/>
                    <a:pt x="90" y="155"/>
                    <a:pt x="89" y="153"/>
                  </a:cubicBezTo>
                  <a:cubicBezTo>
                    <a:pt x="89" y="153"/>
                    <a:pt x="88" y="152"/>
                    <a:pt x="88" y="152"/>
                  </a:cubicBezTo>
                  <a:cubicBezTo>
                    <a:pt x="87" y="150"/>
                    <a:pt x="86" y="148"/>
                    <a:pt x="85" y="147"/>
                  </a:cubicBezTo>
                  <a:cubicBezTo>
                    <a:pt x="85" y="146"/>
                    <a:pt x="85" y="146"/>
                    <a:pt x="84" y="145"/>
                  </a:cubicBezTo>
                  <a:cubicBezTo>
                    <a:pt x="83" y="144"/>
                    <a:pt x="82" y="142"/>
                    <a:pt x="81" y="140"/>
                  </a:cubicBezTo>
                  <a:cubicBezTo>
                    <a:pt x="75" y="130"/>
                    <a:pt x="69" y="119"/>
                    <a:pt x="63" y="108"/>
                  </a:cubicBezTo>
                  <a:cubicBezTo>
                    <a:pt x="32" y="55"/>
                    <a:pt x="26" y="24"/>
                    <a:pt x="26" y="24"/>
                  </a:cubicBezTo>
                  <a:cubicBezTo>
                    <a:pt x="26" y="23"/>
                    <a:pt x="26" y="21"/>
                    <a:pt x="26" y="20"/>
                  </a:cubicBezTo>
                  <a:cubicBezTo>
                    <a:pt x="25" y="13"/>
                    <a:pt x="24" y="7"/>
                    <a:pt x="23" y="1"/>
                  </a:cubicBezTo>
                  <a:cubicBezTo>
                    <a:pt x="20" y="0"/>
                    <a:pt x="16" y="1"/>
                    <a:pt x="12" y="5"/>
                  </a:cubicBezTo>
                  <a:cubicBezTo>
                    <a:pt x="0" y="19"/>
                    <a:pt x="17" y="84"/>
                    <a:pt x="32" y="98"/>
                  </a:cubicBezTo>
                  <a:cubicBezTo>
                    <a:pt x="37" y="102"/>
                    <a:pt x="42" y="103"/>
                    <a:pt x="46" y="102"/>
                  </a:cubicBezTo>
                  <a:cubicBezTo>
                    <a:pt x="52" y="123"/>
                    <a:pt x="60" y="143"/>
                    <a:pt x="70" y="161"/>
                  </a:cubicBezTo>
                  <a:cubicBezTo>
                    <a:pt x="84" y="186"/>
                    <a:pt x="95" y="208"/>
                    <a:pt x="107" y="224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88" y="249"/>
                    <a:pt x="293" y="265"/>
                    <a:pt x="293" y="26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37"/>
            <p:cNvSpPr/>
            <p:nvPr userDrawn="1"/>
          </p:nvSpPr>
          <p:spPr bwMode="auto">
            <a:xfrm>
              <a:off x="2775911" y="2827555"/>
              <a:ext cx="471227" cy="115189"/>
            </a:xfrm>
            <a:custGeom>
              <a:avLst/>
              <a:gdLst>
                <a:gd name="T0" fmla="*/ 257 w 257"/>
                <a:gd name="T1" fmla="*/ 63 h 63"/>
                <a:gd name="T2" fmla="*/ 251 w 257"/>
                <a:gd name="T3" fmla="*/ 55 h 63"/>
                <a:gd name="T4" fmla="*/ 223 w 257"/>
                <a:gd name="T5" fmla="*/ 19 h 63"/>
                <a:gd name="T6" fmla="*/ 221 w 257"/>
                <a:gd name="T7" fmla="*/ 16 h 63"/>
                <a:gd name="T8" fmla="*/ 35 w 257"/>
                <a:gd name="T9" fmla="*/ 16 h 63"/>
                <a:gd name="T10" fmla="*/ 33 w 257"/>
                <a:gd name="T11" fmla="*/ 16 h 63"/>
                <a:gd name="T12" fmla="*/ 5 w 257"/>
                <a:gd name="T13" fmla="*/ 56 h 63"/>
                <a:gd name="T14" fmla="*/ 0 w 257"/>
                <a:gd name="T15" fmla="*/ 63 h 63"/>
                <a:gd name="T16" fmla="*/ 257 w 257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">
                  <a:moveTo>
                    <a:pt x="257" y="63"/>
                  </a:moveTo>
                  <a:cubicBezTo>
                    <a:pt x="251" y="55"/>
                    <a:pt x="251" y="55"/>
                    <a:pt x="251" y="55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1" y="16"/>
                    <a:pt x="221" y="16"/>
                    <a:pt x="221" y="16"/>
                  </a:cubicBezTo>
                  <a:cubicBezTo>
                    <a:pt x="221" y="16"/>
                    <a:pt x="116" y="0"/>
                    <a:pt x="35" y="16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257" y="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38"/>
            <p:cNvSpPr/>
            <p:nvPr userDrawn="1"/>
          </p:nvSpPr>
          <p:spPr bwMode="auto">
            <a:xfrm>
              <a:off x="2828270" y="27104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39"/>
            <p:cNvSpPr/>
            <p:nvPr userDrawn="1"/>
          </p:nvSpPr>
          <p:spPr bwMode="auto">
            <a:xfrm>
              <a:off x="2828270" y="27104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40"/>
            <p:cNvSpPr/>
            <p:nvPr userDrawn="1"/>
          </p:nvSpPr>
          <p:spPr bwMode="auto">
            <a:xfrm>
              <a:off x="2807327" y="2668586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41"/>
            <p:cNvSpPr/>
            <p:nvPr userDrawn="1"/>
          </p:nvSpPr>
          <p:spPr bwMode="auto">
            <a:xfrm>
              <a:off x="2807327" y="2679058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42"/>
            <p:cNvSpPr/>
            <p:nvPr userDrawn="1"/>
          </p:nvSpPr>
          <p:spPr bwMode="auto">
            <a:xfrm>
              <a:off x="2838742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43"/>
            <p:cNvSpPr/>
            <p:nvPr userDrawn="1"/>
          </p:nvSpPr>
          <p:spPr bwMode="auto">
            <a:xfrm>
              <a:off x="2838742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44"/>
            <p:cNvSpPr/>
            <p:nvPr userDrawn="1"/>
          </p:nvSpPr>
          <p:spPr bwMode="auto">
            <a:xfrm>
              <a:off x="2796855" y="2647642"/>
              <a:ext cx="0" cy="10472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45"/>
            <p:cNvSpPr/>
            <p:nvPr userDrawn="1"/>
          </p:nvSpPr>
          <p:spPr bwMode="auto">
            <a:xfrm>
              <a:off x="2817798" y="2689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46"/>
            <p:cNvSpPr/>
            <p:nvPr userDrawn="1"/>
          </p:nvSpPr>
          <p:spPr bwMode="auto">
            <a:xfrm>
              <a:off x="2817798" y="2689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47"/>
            <p:cNvSpPr/>
            <p:nvPr userDrawn="1"/>
          </p:nvSpPr>
          <p:spPr bwMode="auto">
            <a:xfrm>
              <a:off x="2692138" y="2029812"/>
              <a:ext cx="628303" cy="670189"/>
            </a:xfrm>
            <a:custGeom>
              <a:avLst/>
              <a:gdLst>
                <a:gd name="T0" fmla="*/ 37 w 346"/>
                <a:gd name="T1" fmla="*/ 302 h 367"/>
                <a:gd name="T2" fmla="*/ 55 w 346"/>
                <a:gd name="T3" fmla="*/ 334 h 367"/>
                <a:gd name="T4" fmla="*/ 55 w 346"/>
                <a:gd name="T5" fmla="*/ 333 h 367"/>
                <a:gd name="T6" fmla="*/ 195 w 346"/>
                <a:gd name="T7" fmla="*/ 342 h 367"/>
                <a:gd name="T8" fmla="*/ 293 w 346"/>
                <a:gd name="T9" fmla="*/ 331 h 367"/>
                <a:gd name="T10" fmla="*/ 272 w 346"/>
                <a:gd name="T11" fmla="*/ 367 h 367"/>
                <a:gd name="T12" fmla="*/ 309 w 346"/>
                <a:gd name="T13" fmla="*/ 302 h 367"/>
                <a:gd name="T14" fmla="*/ 346 w 346"/>
                <a:gd name="T15" fmla="*/ 218 h 367"/>
                <a:gd name="T16" fmla="*/ 346 w 346"/>
                <a:gd name="T17" fmla="*/ 208 h 367"/>
                <a:gd name="T18" fmla="*/ 173 w 346"/>
                <a:gd name="T19" fmla="*/ 0 h 367"/>
                <a:gd name="T20" fmla="*/ 0 w 346"/>
                <a:gd name="T21" fmla="*/ 214 h 367"/>
                <a:gd name="T22" fmla="*/ 0 w 346"/>
                <a:gd name="T23" fmla="*/ 218 h 367"/>
                <a:gd name="T24" fmla="*/ 37 w 346"/>
                <a:gd name="T25" fmla="*/ 3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367">
                  <a:moveTo>
                    <a:pt x="37" y="302"/>
                  </a:moveTo>
                  <a:cubicBezTo>
                    <a:pt x="43" y="313"/>
                    <a:pt x="49" y="324"/>
                    <a:pt x="55" y="334"/>
                  </a:cubicBezTo>
                  <a:cubicBezTo>
                    <a:pt x="55" y="333"/>
                    <a:pt x="55" y="333"/>
                    <a:pt x="55" y="333"/>
                  </a:cubicBezTo>
                  <a:cubicBezTo>
                    <a:pt x="101" y="341"/>
                    <a:pt x="148" y="343"/>
                    <a:pt x="195" y="342"/>
                  </a:cubicBezTo>
                  <a:cubicBezTo>
                    <a:pt x="228" y="342"/>
                    <a:pt x="260" y="337"/>
                    <a:pt x="293" y="331"/>
                  </a:cubicBezTo>
                  <a:cubicBezTo>
                    <a:pt x="285" y="344"/>
                    <a:pt x="278" y="356"/>
                    <a:pt x="272" y="367"/>
                  </a:cubicBezTo>
                  <a:cubicBezTo>
                    <a:pt x="282" y="349"/>
                    <a:pt x="295" y="326"/>
                    <a:pt x="309" y="302"/>
                  </a:cubicBezTo>
                  <a:cubicBezTo>
                    <a:pt x="340" y="249"/>
                    <a:pt x="346" y="218"/>
                    <a:pt x="346" y="218"/>
                  </a:cubicBezTo>
                  <a:cubicBezTo>
                    <a:pt x="346" y="215"/>
                    <a:pt x="346" y="212"/>
                    <a:pt x="346" y="208"/>
                  </a:cubicBezTo>
                  <a:cubicBezTo>
                    <a:pt x="342" y="39"/>
                    <a:pt x="248" y="0"/>
                    <a:pt x="173" y="0"/>
                  </a:cubicBezTo>
                  <a:cubicBezTo>
                    <a:pt x="98" y="0"/>
                    <a:pt x="2" y="31"/>
                    <a:pt x="0" y="214"/>
                  </a:cubicBezTo>
                  <a:cubicBezTo>
                    <a:pt x="0" y="215"/>
                    <a:pt x="0" y="217"/>
                    <a:pt x="0" y="218"/>
                  </a:cubicBezTo>
                  <a:cubicBezTo>
                    <a:pt x="0" y="218"/>
                    <a:pt x="6" y="249"/>
                    <a:pt x="37" y="302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48"/>
            <p:cNvSpPr/>
            <p:nvPr userDrawn="1"/>
          </p:nvSpPr>
          <p:spPr bwMode="auto">
            <a:xfrm>
              <a:off x="2828270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49"/>
            <p:cNvSpPr/>
            <p:nvPr userDrawn="1"/>
          </p:nvSpPr>
          <p:spPr bwMode="auto">
            <a:xfrm>
              <a:off x="2828270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50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51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52"/>
            <p:cNvSpPr/>
            <p:nvPr userDrawn="1"/>
          </p:nvSpPr>
          <p:spPr bwMode="auto">
            <a:xfrm>
              <a:off x="3163365" y="2741888"/>
              <a:ext cx="0" cy="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53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54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55"/>
            <p:cNvSpPr/>
            <p:nvPr userDrawn="1"/>
          </p:nvSpPr>
          <p:spPr bwMode="auto">
            <a:xfrm>
              <a:off x="3152893" y="2762831"/>
              <a:ext cx="1047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56"/>
            <p:cNvSpPr/>
            <p:nvPr userDrawn="1"/>
          </p:nvSpPr>
          <p:spPr bwMode="auto">
            <a:xfrm>
              <a:off x="3152893" y="2762831"/>
              <a:ext cx="1047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57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58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59"/>
            <p:cNvSpPr/>
            <p:nvPr userDrawn="1"/>
          </p:nvSpPr>
          <p:spPr bwMode="auto">
            <a:xfrm>
              <a:off x="2838742" y="27314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60"/>
            <p:cNvSpPr/>
            <p:nvPr userDrawn="1"/>
          </p:nvSpPr>
          <p:spPr bwMode="auto">
            <a:xfrm>
              <a:off x="2838742" y="27314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61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62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63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64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65"/>
            <p:cNvSpPr/>
            <p:nvPr userDrawn="1"/>
          </p:nvSpPr>
          <p:spPr bwMode="auto">
            <a:xfrm>
              <a:off x="3173837" y="2700001"/>
              <a:ext cx="10472" cy="20943"/>
            </a:xfrm>
            <a:custGeom>
              <a:avLst/>
              <a:gdLst>
                <a:gd name="T0" fmla="*/ 0 w 6"/>
                <a:gd name="T1" fmla="*/ 10 h 10"/>
                <a:gd name="T2" fmla="*/ 6 w 6"/>
                <a:gd name="T3" fmla="*/ 0 h 10"/>
                <a:gd name="T4" fmla="*/ 0 w 6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cubicBezTo>
                    <a:pt x="2" y="7"/>
                    <a:pt x="4" y="3"/>
                    <a:pt x="6" y="0"/>
                  </a:cubicBezTo>
                  <a:cubicBezTo>
                    <a:pt x="4" y="3"/>
                    <a:pt x="2" y="7"/>
                    <a:pt x="0" y="1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66"/>
            <p:cNvSpPr/>
            <p:nvPr userDrawn="1"/>
          </p:nvSpPr>
          <p:spPr bwMode="auto">
            <a:xfrm>
              <a:off x="3173837" y="2731416"/>
              <a:ext cx="0" cy="1047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67"/>
            <p:cNvSpPr/>
            <p:nvPr userDrawn="1"/>
          </p:nvSpPr>
          <p:spPr bwMode="auto">
            <a:xfrm>
              <a:off x="3173837" y="2720944"/>
              <a:ext cx="0" cy="10472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2"/>
                    <a:pt x="0" y="3"/>
                    <a:pt x="0" y="5"/>
                  </a:cubicBezTo>
                  <a:cubicBezTo>
                    <a:pt x="0" y="3"/>
                    <a:pt x="1" y="2"/>
                    <a:pt x="2" y="0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68"/>
            <p:cNvSpPr/>
            <p:nvPr userDrawn="1"/>
          </p:nvSpPr>
          <p:spPr bwMode="auto">
            <a:xfrm>
              <a:off x="2838742" y="2720944"/>
              <a:ext cx="0" cy="10472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2"/>
                    <a:pt x="2" y="3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69"/>
            <p:cNvSpPr>
              <a:spLocks noEditPoints="1"/>
            </p:cNvSpPr>
            <p:nvPr userDrawn="1"/>
          </p:nvSpPr>
          <p:spPr bwMode="auto">
            <a:xfrm>
              <a:off x="2838742" y="2720944"/>
              <a:ext cx="0" cy="10472"/>
            </a:xfrm>
            <a:custGeom>
              <a:avLst/>
              <a:gdLst>
                <a:gd name="T0" fmla="*/ 1 w 3"/>
                <a:gd name="T1" fmla="*/ 2 h 4"/>
                <a:gd name="T2" fmla="*/ 3 w 3"/>
                <a:gd name="T3" fmla="*/ 4 h 4"/>
                <a:gd name="T4" fmla="*/ 1 w 3"/>
                <a:gd name="T5" fmla="*/ 2 h 4"/>
                <a:gd name="T6" fmla="*/ 0 w 3"/>
                <a:gd name="T7" fmla="*/ 0 h 4"/>
                <a:gd name="T8" fmla="*/ 1 w 3"/>
                <a:gd name="T9" fmla="*/ 2 h 4"/>
                <a:gd name="T10" fmla="*/ 1 w 3"/>
                <a:gd name="T11" fmla="*/ 2 h 4"/>
                <a:gd name="T12" fmla="*/ 0 w 3"/>
                <a:gd name="T13" fmla="*/ 0 h 4"/>
                <a:gd name="T14" fmla="*/ 0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2" y="3"/>
                    <a:pt x="2" y="4"/>
                    <a:pt x="3" y="4"/>
                  </a:cubicBezTo>
                  <a:cubicBezTo>
                    <a:pt x="2" y="4"/>
                    <a:pt x="2" y="3"/>
                    <a:pt x="1" y="2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70"/>
            <p:cNvSpPr/>
            <p:nvPr userDrawn="1"/>
          </p:nvSpPr>
          <p:spPr bwMode="auto">
            <a:xfrm>
              <a:off x="2796855" y="2658114"/>
              <a:ext cx="10472" cy="10472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  <a:cubicBezTo>
                    <a:pt x="1" y="1"/>
                    <a:pt x="2" y="3"/>
                    <a:pt x="3" y="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71"/>
            <p:cNvSpPr/>
            <p:nvPr userDrawn="1"/>
          </p:nvSpPr>
          <p:spPr bwMode="auto">
            <a:xfrm>
              <a:off x="2796855" y="2658114"/>
              <a:ext cx="10472" cy="1047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1"/>
                    <a:pt x="2" y="3"/>
                    <a:pt x="3" y="5"/>
                  </a:cubicBez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72"/>
            <p:cNvSpPr/>
            <p:nvPr userDrawn="1"/>
          </p:nvSpPr>
          <p:spPr bwMode="auto">
            <a:xfrm>
              <a:off x="2807327" y="2668586"/>
              <a:ext cx="0" cy="10472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73"/>
            <p:cNvSpPr/>
            <p:nvPr userDrawn="1"/>
          </p:nvSpPr>
          <p:spPr bwMode="auto">
            <a:xfrm>
              <a:off x="2807327" y="2668586"/>
              <a:ext cx="0" cy="10472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74"/>
            <p:cNvSpPr/>
            <p:nvPr userDrawn="1"/>
          </p:nvSpPr>
          <p:spPr bwMode="auto">
            <a:xfrm>
              <a:off x="2786383" y="2647642"/>
              <a:ext cx="10472" cy="0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75"/>
            <p:cNvSpPr/>
            <p:nvPr userDrawn="1"/>
          </p:nvSpPr>
          <p:spPr bwMode="auto">
            <a:xfrm>
              <a:off x="2786383" y="2647642"/>
              <a:ext cx="10472" cy="0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2"/>
                    <a:pt x="2" y="4"/>
                    <a:pt x="3" y="5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76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77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78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79"/>
            <p:cNvSpPr/>
            <p:nvPr userDrawn="1"/>
          </p:nvSpPr>
          <p:spPr bwMode="auto">
            <a:xfrm>
              <a:off x="3184308" y="2700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80"/>
            <p:cNvSpPr/>
            <p:nvPr userDrawn="1"/>
          </p:nvSpPr>
          <p:spPr bwMode="auto">
            <a:xfrm>
              <a:off x="2807327" y="2679058"/>
              <a:ext cx="10472" cy="10472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2"/>
                    <a:pt x="2" y="3"/>
                    <a:pt x="3" y="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81"/>
            <p:cNvSpPr/>
            <p:nvPr userDrawn="1"/>
          </p:nvSpPr>
          <p:spPr bwMode="auto">
            <a:xfrm>
              <a:off x="2807327" y="2679058"/>
              <a:ext cx="10472" cy="1047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82"/>
            <p:cNvSpPr/>
            <p:nvPr userDrawn="1"/>
          </p:nvSpPr>
          <p:spPr bwMode="auto">
            <a:xfrm>
              <a:off x="2828270" y="2710473"/>
              <a:ext cx="10472" cy="10472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3"/>
                    <a:pt x="1" y="1"/>
                    <a:pt x="0" y="0"/>
                  </a:cubicBezTo>
                  <a:cubicBezTo>
                    <a:pt x="1" y="1"/>
                    <a:pt x="2" y="3"/>
                    <a:pt x="3" y="4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83"/>
            <p:cNvSpPr/>
            <p:nvPr userDrawn="1"/>
          </p:nvSpPr>
          <p:spPr bwMode="auto">
            <a:xfrm>
              <a:off x="2828270" y="2710473"/>
              <a:ext cx="10472" cy="10472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84"/>
            <p:cNvSpPr/>
            <p:nvPr userDrawn="1"/>
          </p:nvSpPr>
          <p:spPr bwMode="auto">
            <a:xfrm>
              <a:off x="2828270" y="2700001"/>
              <a:ext cx="0" cy="10472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85"/>
            <p:cNvSpPr/>
            <p:nvPr userDrawn="1"/>
          </p:nvSpPr>
          <p:spPr bwMode="auto">
            <a:xfrm>
              <a:off x="2828270" y="2700001"/>
              <a:ext cx="0" cy="10472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1 w 3"/>
                <a:gd name="T5" fmla="*/ 1 h 6"/>
                <a:gd name="T6" fmla="*/ 0 w 3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86"/>
            <p:cNvSpPr/>
            <p:nvPr userDrawn="1"/>
          </p:nvSpPr>
          <p:spPr bwMode="auto">
            <a:xfrm>
              <a:off x="2817798" y="2689529"/>
              <a:ext cx="10472" cy="10472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87"/>
            <p:cNvSpPr/>
            <p:nvPr userDrawn="1"/>
          </p:nvSpPr>
          <p:spPr bwMode="auto">
            <a:xfrm>
              <a:off x="2817798" y="2689529"/>
              <a:ext cx="10472" cy="10472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solidFill>
              <a:srgbClr val="453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88"/>
            <p:cNvSpPr/>
            <p:nvPr userDrawn="1"/>
          </p:nvSpPr>
          <p:spPr bwMode="auto">
            <a:xfrm>
              <a:off x="3163365" y="2752360"/>
              <a:ext cx="0" cy="1047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89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90"/>
            <p:cNvSpPr/>
            <p:nvPr userDrawn="1"/>
          </p:nvSpPr>
          <p:spPr bwMode="auto">
            <a:xfrm>
              <a:off x="3163365" y="2741888"/>
              <a:ext cx="10472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91"/>
            <p:cNvSpPr/>
            <p:nvPr userDrawn="1"/>
          </p:nvSpPr>
          <p:spPr bwMode="auto">
            <a:xfrm>
              <a:off x="3163365" y="2741888"/>
              <a:ext cx="0" cy="10472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92"/>
            <p:cNvSpPr>
              <a:spLocks noEditPoints="1"/>
            </p:cNvSpPr>
            <p:nvPr userDrawn="1"/>
          </p:nvSpPr>
          <p:spPr bwMode="auto">
            <a:xfrm>
              <a:off x="3163365" y="2741888"/>
              <a:ext cx="0" cy="10472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93"/>
            <p:cNvSpPr/>
            <p:nvPr userDrawn="1"/>
          </p:nvSpPr>
          <p:spPr bwMode="auto">
            <a:xfrm>
              <a:off x="3173837" y="2731416"/>
              <a:ext cx="0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94"/>
            <p:cNvSpPr>
              <a:spLocks noEditPoints="1"/>
            </p:cNvSpPr>
            <p:nvPr userDrawn="1"/>
          </p:nvSpPr>
          <p:spPr bwMode="auto">
            <a:xfrm>
              <a:off x="3173837" y="2731416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95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96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97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98"/>
            <p:cNvSpPr/>
            <p:nvPr userDrawn="1"/>
          </p:nvSpPr>
          <p:spPr bwMode="auto">
            <a:xfrm>
              <a:off x="3173837" y="27209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99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00"/>
            <p:cNvSpPr/>
            <p:nvPr userDrawn="1"/>
          </p:nvSpPr>
          <p:spPr bwMode="auto">
            <a:xfrm>
              <a:off x="3163365" y="2752360"/>
              <a:ext cx="0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01"/>
            <p:cNvSpPr/>
            <p:nvPr userDrawn="1"/>
          </p:nvSpPr>
          <p:spPr bwMode="auto">
            <a:xfrm>
              <a:off x="2838742" y="2731416"/>
              <a:ext cx="20943" cy="31415"/>
            </a:xfrm>
            <a:custGeom>
              <a:avLst/>
              <a:gdLst>
                <a:gd name="T0" fmla="*/ 8 w 8"/>
                <a:gd name="T1" fmla="*/ 15 h 15"/>
                <a:gd name="T2" fmla="*/ 0 w 8"/>
                <a:gd name="T3" fmla="*/ 0 h 15"/>
                <a:gd name="T4" fmla="*/ 8 w 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8" y="15"/>
                  </a:moveTo>
                  <a:cubicBezTo>
                    <a:pt x="7" y="12"/>
                    <a:pt x="4" y="7"/>
                    <a:pt x="0" y="0"/>
                  </a:cubicBezTo>
                  <a:cubicBezTo>
                    <a:pt x="4" y="7"/>
                    <a:pt x="7" y="12"/>
                    <a:pt x="8" y="15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02"/>
            <p:cNvSpPr/>
            <p:nvPr userDrawn="1"/>
          </p:nvSpPr>
          <p:spPr bwMode="auto">
            <a:xfrm>
              <a:off x="2838742" y="2731416"/>
              <a:ext cx="20943" cy="31415"/>
            </a:xfrm>
            <a:custGeom>
              <a:avLst/>
              <a:gdLst>
                <a:gd name="T0" fmla="*/ 0 w 8"/>
                <a:gd name="T1" fmla="*/ 0 h 15"/>
                <a:gd name="T2" fmla="*/ 8 w 8"/>
                <a:gd name="T3" fmla="*/ 15 h 15"/>
                <a:gd name="T4" fmla="*/ 0 w 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cubicBezTo>
                    <a:pt x="4" y="7"/>
                    <a:pt x="7" y="12"/>
                    <a:pt x="8" y="15"/>
                  </a:cubicBezTo>
                  <a:cubicBezTo>
                    <a:pt x="7" y="12"/>
                    <a:pt x="4" y="7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03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04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05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06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07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08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09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9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10"/>
            <p:cNvSpPr/>
            <p:nvPr userDrawn="1"/>
          </p:nvSpPr>
          <p:spPr bwMode="auto">
            <a:xfrm>
              <a:off x="3163365" y="2762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11"/>
            <p:cNvSpPr/>
            <p:nvPr userDrawn="1"/>
          </p:nvSpPr>
          <p:spPr bwMode="auto">
            <a:xfrm>
              <a:off x="3152893" y="2762831"/>
              <a:ext cx="0" cy="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12"/>
            <p:cNvSpPr/>
            <p:nvPr userDrawn="1"/>
          </p:nvSpPr>
          <p:spPr bwMode="auto">
            <a:xfrm>
              <a:off x="3152893" y="2762831"/>
              <a:ext cx="0" cy="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13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</a:path>
              </a:pathLst>
            </a:custGeom>
            <a:solidFill>
              <a:srgbClr val="FFC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14"/>
            <p:cNvSpPr/>
            <p:nvPr userDrawn="1"/>
          </p:nvSpPr>
          <p:spPr bwMode="auto">
            <a:xfrm>
              <a:off x="2859685" y="2762831"/>
              <a:ext cx="0" cy="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AB8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15"/>
            <p:cNvSpPr/>
            <p:nvPr userDrawn="1"/>
          </p:nvSpPr>
          <p:spPr bwMode="auto">
            <a:xfrm>
              <a:off x="2786383" y="2637171"/>
              <a:ext cx="439812" cy="157076"/>
            </a:xfrm>
            <a:custGeom>
              <a:avLst/>
              <a:gdLst>
                <a:gd name="T0" fmla="*/ 140 w 238"/>
                <a:gd name="T1" fmla="*/ 11 h 85"/>
                <a:gd name="T2" fmla="*/ 0 w 238"/>
                <a:gd name="T3" fmla="*/ 2 h 85"/>
                <a:gd name="T4" fmla="*/ 0 w 238"/>
                <a:gd name="T5" fmla="*/ 3 h 85"/>
                <a:gd name="T6" fmla="*/ 3 w 238"/>
                <a:gd name="T7" fmla="*/ 8 h 85"/>
                <a:gd name="T8" fmla="*/ 4 w 238"/>
                <a:gd name="T9" fmla="*/ 10 h 85"/>
                <a:gd name="T10" fmla="*/ 7 w 238"/>
                <a:gd name="T11" fmla="*/ 15 h 85"/>
                <a:gd name="T12" fmla="*/ 8 w 238"/>
                <a:gd name="T13" fmla="*/ 16 h 85"/>
                <a:gd name="T14" fmla="*/ 11 w 238"/>
                <a:gd name="T15" fmla="*/ 22 h 85"/>
                <a:gd name="T16" fmla="*/ 12 w 238"/>
                <a:gd name="T17" fmla="*/ 23 h 85"/>
                <a:gd name="T18" fmla="*/ 15 w 238"/>
                <a:gd name="T19" fmla="*/ 28 h 85"/>
                <a:gd name="T20" fmla="*/ 15 w 238"/>
                <a:gd name="T21" fmla="*/ 28 h 85"/>
                <a:gd name="T22" fmla="*/ 18 w 238"/>
                <a:gd name="T23" fmla="*/ 34 h 85"/>
                <a:gd name="T24" fmla="*/ 18 w 238"/>
                <a:gd name="T25" fmla="*/ 34 h 85"/>
                <a:gd name="T26" fmla="*/ 21 w 238"/>
                <a:gd name="T27" fmla="*/ 40 h 85"/>
                <a:gd name="T28" fmla="*/ 21 w 238"/>
                <a:gd name="T29" fmla="*/ 40 h 85"/>
                <a:gd name="T30" fmla="*/ 24 w 238"/>
                <a:gd name="T31" fmla="*/ 44 h 85"/>
                <a:gd name="T32" fmla="*/ 24 w 238"/>
                <a:gd name="T33" fmla="*/ 45 h 85"/>
                <a:gd name="T34" fmla="*/ 27 w 238"/>
                <a:gd name="T35" fmla="*/ 49 h 85"/>
                <a:gd name="T36" fmla="*/ 27 w 238"/>
                <a:gd name="T37" fmla="*/ 50 h 85"/>
                <a:gd name="T38" fmla="*/ 35 w 238"/>
                <a:gd name="T39" fmla="*/ 65 h 85"/>
                <a:gd name="T40" fmla="*/ 36 w 238"/>
                <a:gd name="T41" fmla="*/ 66 h 85"/>
                <a:gd name="T42" fmla="*/ 36 w 238"/>
                <a:gd name="T43" fmla="*/ 67 h 85"/>
                <a:gd name="T44" fmla="*/ 37 w 238"/>
                <a:gd name="T45" fmla="*/ 67 h 85"/>
                <a:gd name="T46" fmla="*/ 37 w 238"/>
                <a:gd name="T47" fmla="*/ 69 h 85"/>
                <a:gd name="T48" fmla="*/ 118 w 238"/>
                <a:gd name="T49" fmla="*/ 85 h 85"/>
                <a:gd name="T50" fmla="*/ 199 w 238"/>
                <a:gd name="T51" fmla="*/ 69 h 85"/>
                <a:gd name="T52" fmla="*/ 199 w 238"/>
                <a:gd name="T53" fmla="*/ 68 h 85"/>
                <a:gd name="T54" fmla="*/ 200 w 238"/>
                <a:gd name="T55" fmla="*/ 67 h 85"/>
                <a:gd name="T56" fmla="*/ 200 w 238"/>
                <a:gd name="T57" fmla="*/ 66 h 85"/>
                <a:gd name="T58" fmla="*/ 201 w 238"/>
                <a:gd name="T59" fmla="*/ 65 h 85"/>
                <a:gd name="T60" fmla="*/ 202 w 238"/>
                <a:gd name="T61" fmla="*/ 64 h 85"/>
                <a:gd name="T62" fmla="*/ 202 w 238"/>
                <a:gd name="T63" fmla="*/ 63 h 85"/>
                <a:gd name="T64" fmla="*/ 203 w 238"/>
                <a:gd name="T65" fmla="*/ 61 h 85"/>
                <a:gd name="T66" fmla="*/ 204 w 238"/>
                <a:gd name="T67" fmla="*/ 60 h 85"/>
                <a:gd name="T68" fmla="*/ 205 w 238"/>
                <a:gd name="T69" fmla="*/ 58 h 85"/>
                <a:gd name="T70" fmla="*/ 205 w 238"/>
                <a:gd name="T71" fmla="*/ 57 h 85"/>
                <a:gd name="T72" fmla="*/ 206 w 238"/>
                <a:gd name="T73" fmla="*/ 55 h 85"/>
                <a:gd name="T74" fmla="*/ 208 w 238"/>
                <a:gd name="T75" fmla="*/ 52 h 85"/>
                <a:gd name="T76" fmla="*/ 209 w 238"/>
                <a:gd name="T77" fmla="*/ 51 h 85"/>
                <a:gd name="T78" fmla="*/ 211 w 238"/>
                <a:gd name="T79" fmla="*/ 46 h 85"/>
                <a:gd name="T80" fmla="*/ 211 w 238"/>
                <a:gd name="T81" fmla="*/ 46 h 85"/>
                <a:gd name="T82" fmla="*/ 217 w 238"/>
                <a:gd name="T83" fmla="*/ 36 h 85"/>
                <a:gd name="T84" fmla="*/ 217 w 238"/>
                <a:gd name="T85" fmla="*/ 36 h 85"/>
                <a:gd name="T86" fmla="*/ 238 w 238"/>
                <a:gd name="T87" fmla="*/ 0 h 85"/>
                <a:gd name="T88" fmla="*/ 140 w 238"/>
                <a:gd name="T89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85">
                  <a:moveTo>
                    <a:pt x="140" y="11"/>
                  </a:moveTo>
                  <a:cubicBezTo>
                    <a:pt x="93" y="12"/>
                    <a:pt x="46" y="10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5" y="11"/>
                    <a:pt x="6" y="13"/>
                    <a:pt x="7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9" y="18"/>
                    <a:pt x="10" y="20"/>
                    <a:pt x="11" y="22"/>
                  </a:cubicBezTo>
                  <a:cubicBezTo>
                    <a:pt x="11" y="22"/>
                    <a:pt x="11" y="22"/>
                    <a:pt x="12" y="23"/>
                  </a:cubicBezTo>
                  <a:cubicBezTo>
                    <a:pt x="13" y="25"/>
                    <a:pt x="14" y="26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30"/>
                    <a:pt x="17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6"/>
                    <a:pt x="20" y="38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3" y="43"/>
                    <a:pt x="24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7"/>
                    <a:pt x="26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1" y="57"/>
                    <a:pt x="34" y="62"/>
                    <a:pt x="35" y="6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9"/>
                    <a:pt x="37" y="69"/>
                  </a:cubicBezTo>
                  <a:cubicBezTo>
                    <a:pt x="37" y="69"/>
                    <a:pt x="64" y="85"/>
                    <a:pt x="118" y="85"/>
                  </a:cubicBezTo>
                  <a:cubicBezTo>
                    <a:pt x="172" y="85"/>
                    <a:pt x="199" y="69"/>
                    <a:pt x="199" y="69"/>
                  </a:cubicBezTo>
                  <a:cubicBezTo>
                    <a:pt x="199" y="69"/>
                    <a:pt x="199" y="68"/>
                    <a:pt x="199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1" y="65"/>
                    <a:pt x="201" y="65"/>
                    <a:pt x="201" y="65"/>
                  </a:cubicBezTo>
                  <a:cubicBezTo>
                    <a:pt x="201" y="65"/>
                    <a:pt x="201" y="64"/>
                    <a:pt x="202" y="64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3" y="61"/>
                    <a:pt x="203" y="61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4" y="59"/>
                    <a:pt x="204" y="59"/>
                    <a:pt x="205" y="58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6" y="56"/>
                    <a:pt x="206" y="55"/>
                    <a:pt x="206" y="55"/>
                  </a:cubicBezTo>
                  <a:cubicBezTo>
                    <a:pt x="207" y="54"/>
                    <a:pt x="207" y="53"/>
                    <a:pt x="208" y="52"/>
                  </a:cubicBezTo>
                  <a:cubicBezTo>
                    <a:pt x="208" y="51"/>
                    <a:pt x="208" y="51"/>
                    <a:pt x="209" y="51"/>
                  </a:cubicBezTo>
                  <a:cubicBezTo>
                    <a:pt x="209" y="49"/>
                    <a:pt x="210" y="48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3" y="43"/>
                    <a:pt x="215" y="39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23" y="25"/>
                    <a:pt x="230" y="13"/>
                    <a:pt x="238" y="0"/>
                  </a:cubicBezTo>
                  <a:cubicBezTo>
                    <a:pt x="205" y="6"/>
                    <a:pt x="173" y="11"/>
                    <a:pt x="140" y="11"/>
                  </a:cubicBezTo>
                </a:path>
              </a:pathLst>
            </a:custGeom>
            <a:solidFill>
              <a:srgbClr val="754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16"/>
            <p:cNvSpPr/>
            <p:nvPr userDrawn="1"/>
          </p:nvSpPr>
          <p:spPr bwMode="auto">
            <a:xfrm>
              <a:off x="2786383" y="2637171"/>
              <a:ext cx="439812" cy="157076"/>
            </a:xfrm>
            <a:custGeom>
              <a:avLst/>
              <a:gdLst>
                <a:gd name="T0" fmla="*/ 238 w 238"/>
                <a:gd name="T1" fmla="*/ 0 h 85"/>
                <a:gd name="T2" fmla="*/ 140 w 238"/>
                <a:gd name="T3" fmla="*/ 11 h 85"/>
                <a:gd name="T4" fmla="*/ 135 w 238"/>
                <a:gd name="T5" fmla="*/ 11 h 85"/>
                <a:gd name="T6" fmla="*/ 118 w 238"/>
                <a:gd name="T7" fmla="*/ 12 h 85"/>
                <a:gd name="T8" fmla="*/ 118 w 238"/>
                <a:gd name="T9" fmla="*/ 12 h 85"/>
                <a:gd name="T10" fmla="*/ 118 w 238"/>
                <a:gd name="T11" fmla="*/ 12 h 85"/>
                <a:gd name="T12" fmla="*/ 117 w 238"/>
                <a:gd name="T13" fmla="*/ 12 h 85"/>
                <a:gd name="T14" fmla="*/ 0 w 238"/>
                <a:gd name="T15" fmla="*/ 2 h 85"/>
                <a:gd name="T16" fmla="*/ 0 w 238"/>
                <a:gd name="T17" fmla="*/ 3 h 85"/>
                <a:gd name="T18" fmla="*/ 3 w 238"/>
                <a:gd name="T19" fmla="*/ 8 h 85"/>
                <a:gd name="T20" fmla="*/ 4 w 238"/>
                <a:gd name="T21" fmla="*/ 10 h 85"/>
                <a:gd name="T22" fmla="*/ 7 w 238"/>
                <a:gd name="T23" fmla="*/ 15 h 85"/>
                <a:gd name="T24" fmla="*/ 8 w 238"/>
                <a:gd name="T25" fmla="*/ 16 h 85"/>
                <a:gd name="T26" fmla="*/ 11 w 238"/>
                <a:gd name="T27" fmla="*/ 22 h 85"/>
                <a:gd name="T28" fmla="*/ 12 w 238"/>
                <a:gd name="T29" fmla="*/ 23 h 85"/>
                <a:gd name="T30" fmla="*/ 15 w 238"/>
                <a:gd name="T31" fmla="*/ 28 h 85"/>
                <a:gd name="T32" fmla="*/ 15 w 238"/>
                <a:gd name="T33" fmla="*/ 28 h 85"/>
                <a:gd name="T34" fmla="*/ 18 w 238"/>
                <a:gd name="T35" fmla="*/ 34 h 85"/>
                <a:gd name="T36" fmla="*/ 18 w 238"/>
                <a:gd name="T37" fmla="*/ 34 h 85"/>
                <a:gd name="T38" fmla="*/ 21 w 238"/>
                <a:gd name="T39" fmla="*/ 40 h 85"/>
                <a:gd name="T40" fmla="*/ 21 w 238"/>
                <a:gd name="T41" fmla="*/ 40 h 85"/>
                <a:gd name="T42" fmla="*/ 24 w 238"/>
                <a:gd name="T43" fmla="*/ 44 h 85"/>
                <a:gd name="T44" fmla="*/ 24 w 238"/>
                <a:gd name="T45" fmla="*/ 45 h 85"/>
                <a:gd name="T46" fmla="*/ 27 w 238"/>
                <a:gd name="T47" fmla="*/ 49 h 85"/>
                <a:gd name="T48" fmla="*/ 27 w 238"/>
                <a:gd name="T49" fmla="*/ 50 h 85"/>
                <a:gd name="T50" fmla="*/ 35 w 238"/>
                <a:gd name="T51" fmla="*/ 65 h 85"/>
                <a:gd name="T52" fmla="*/ 36 w 238"/>
                <a:gd name="T53" fmla="*/ 66 h 85"/>
                <a:gd name="T54" fmla="*/ 36 w 238"/>
                <a:gd name="T55" fmla="*/ 67 h 85"/>
                <a:gd name="T56" fmla="*/ 37 w 238"/>
                <a:gd name="T57" fmla="*/ 67 h 85"/>
                <a:gd name="T58" fmla="*/ 37 w 238"/>
                <a:gd name="T59" fmla="*/ 69 h 85"/>
                <a:gd name="T60" fmla="*/ 118 w 238"/>
                <a:gd name="T61" fmla="*/ 85 h 85"/>
                <a:gd name="T62" fmla="*/ 199 w 238"/>
                <a:gd name="T63" fmla="*/ 69 h 85"/>
                <a:gd name="T64" fmla="*/ 199 w 238"/>
                <a:gd name="T65" fmla="*/ 68 h 85"/>
                <a:gd name="T66" fmla="*/ 200 w 238"/>
                <a:gd name="T67" fmla="*/ 67 h 85"/>
                <a:gd name="T68" fmla="*/ 200 w 238"/>
                <a:gd name="T69" fmla="*/ 66 h 85"/>
                <a:gd name="T70" fmla="*/ 201 w 238"/>
                <a:gd name="T71" fmla="*/ 65 h 85"/>
                <a:gd name="T72" fmla="*/ 202 w 238"/>
                <a:gd name="T73" fmla="*/ 64 h 85"/>
                <a:gd name="T74" fmla="*/ 202 w 238"/>
                <a:gd name="T75" fmla="*/ 63 h 85"/>
                <a:gd name="T76" fmla="*/ 203 w 238"/>
                <a:gd name="T77" fmla="*/ 61 h 85"/>
                <a:gd name="T78" fmla="*/ 204 w 238"/>
                <a:gd name="T79" fmla="*/ 60 h 85"/>
                <a:gd name="T80" fmla="*/ 205 w 238"/>
                <a:gd name="T81" fmla="*/ 58 h 85"/>
                <a:gd name="T82" fmla="*/ 205 w 238"/>
                <a:gd name="T83" fmla="*/ 57 h 85"/>
                <a:gd name="T84" fmla="*/ 206 w 238"/>
                <a:gd name="T85" fmla="*/ 55 h 85"/>
                <a:gd name="T86" fmla="*/ 208 w 238"/>
                <a:gd name="T87" fmla="*/ 52 h 85"/>
                <a:gd name="T88" fmla="*/ 209 w 238"/>
                <a:gd name="T89" fmla="*/ 51 h 85"/>
                <a:gd name="T90" fmla="*/ 211 w 238"/>
                <a:gd name="T91" fmla="*/ 46 h 85"/>
                <a:gd name="T92" fmla="*/ 211 w 238"/>
                <a:gd name="T93" fmla="*/ 46 h 85"/>
                <a:gd name="T94" fmla="*/ 217 w 238"/>
                <a:gd name="T95" fmla="*/ 36 h 85"/>
                <a:gd name="T96" fmla="*/ 217 w 238"/>
                <a:gd name="T97" fmla="*/ 36 h 85"/>
                <a:gd name="T98" fmla="*/ 238 w 238"/>
                <a:gd name="T9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8" h="85">
                  <a:moveTo>
                    <a:pt x="238" y="0"/>
                  </a:moveTo>
                  <a:cubicBezTo>
                    <a:pt x="205" y="6"/>
                    <a:pt x="173" y="11"/>
                    <a:pt x="140" y="11"/>
                  </a:cubicBezTo>
                  <a:cubicBezTo>
                    <a:pt x="139" y="11"/>
                    <a:pt x="137" y="11"/>
                    <a:pt x="135" y="11"/>
                  </a:cubicBezTo>
                  <a:cubicBezTo>
                    <a:pt x="129" y="12"/>
                    <a:pt x="124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78" y="12"/>
                    <a:pt x="39" y="9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5" y="11"/>
                    <a:pt x="6" y="13"/>
                    <a:pt x="7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9" y="18"/>
                    <a:pt x="10" y="20"/>
                    <a:pt x="11" y="22"/>
                  </a:cubicBezTo>
                  <a:cubicBezTo>
                    <a:pt x="11" y="22"/>
                    <a:pt x="11" y="22"/>
                    <a:pt x="12" y="23"/>
                  </a:cubicBezTo>
                  <a:cubicBezTo>
                    <a:pt x="13" y="25"/>
                    <a:pt x="14" y="26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30"/>
                    <a:pt x="17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6"/>
                    <a:pt x="20" y="38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3" y="43"/>
                    <a:pt x="24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7"/>
                    <a:pt x="26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1" y="57"/>
                    <a:pt x="34" y="62"/>
                    <a:pt x="35" y="6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9"/>
                    <a:pt x="37" y="69"/>
                  </a:cubicBezTo>
                  <a:cubicBezTo>
                    <a:pt x="37" y="69"/>
                    <a:pt x="64" y="85"/>
                    <a:pt x="118" y="85"/>
                  </a:cubicBezTo>
                  <a:cubicBezTo>
                    <a:pt x="172" y="85"/>
                    <a:pt x="199" y="69"/>
                    <a:pt x="199" y="69"/>
                  </a:cubicBezTo>
                  <a:cubicBezTo>
                    <a:pt x="199" y="69"/>
                    <a:pt x="199" y="68"/>
                    <a:pt x="199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1" y="65"/>
                    <a:pt x="201" y="65"/>
                    <a:pt x="201" y="65"/>
                  </a:cubicBezTo>
                  <a:cubicBezTo>
                    <a:pt x="201" y="65"/>
                    <a:pt x="201" y="64"/>
                    <a:pt x="202" y="64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3" y="61"/>
                    <a:pt x="203" y="61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4" y="59"/>
                    <a:pt x="204" y="59"/>
                    <a:pt x="205" y="58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6" y="56"/>
                    <a:pt x="206" y="55"/>
                    <a:pt x="206" y="55"/>
                  </a:cubicBezTo>
                  <a:cubicBezTo>
                    <a:pt x="207" y="54"/>
                    <a:pt x="207" y="53"/>
                    <a:pt x="208" y="52"/>
                  </a:cubicBezTo>
                  <a:cubicBezTo>
                    <a:pt x="208" y="51"/>
                    <a:pt x="208" y="51"/>
                    <a:pt x="209" y="51"/>
                  </a:cubicBezTo>
                  <a:cubicBezTo>
                    <a:pt x="209" y="49"/>
                    <a:pt x="210" y="48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3" y="43"/>
                    <a:pt x="215" y="39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23" y="25"/>
                    <a:pt x="230" y="13"/>
                    <a:pt x="238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17"/>
            <p:cNvSpPr/>
            <p:nvPr userDrawn="1"/>
          </p:nvSpPr>
          <p:spPr bwMode="auto">
            <a:xfrm>
              <a:off x="2545534" y="4909530"/>
              <a:ext cx="911039" cy="942453"/>
            </a:xfrm>
            <a:custGeom>
              <a:avLst/>
              <a:gdLst>
                <a:gd name="T0" fmla="*/ 211 w 495"/>
                <a:gd name="T1" fmla="*/ 0 h 511"/>
                <a:gd name="T2" fmla="*/ 209 w 495"/>
                <a:gd name="T3" fmla="*/ 436 h 511"/>
                <a:gd name="T4" fmla="*/ 0 w 495"/>
                <a:gd name="T5" fmla="*/ 511 h 511"/>
                <a:gd name="T6" fmla="*/ 495 w 495"/>
                <a:gd name="T7" fmla="*/ 511 h 511"/>
                <a:gd name="T8" fmla="*/ 275 w 495"/>
                <a:gd name="T9" fmla="*/ 435 h 511"/>
                <a:gd name="T10" fmla="*/ 275 w 495"/>
                <a:gd name="T11" fmla="*/ 427 h 511"/>
                <a:gd name="T12" fmla="*/ 209 w 495"/>
                <a:gd name="T13" fmla="*/ 427 h 511"/>
                <a:gd name="T14" fmla="*/ 211 w 495"/>
                <a:gd name="T15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11">
                  <a:moveTo>
                    <a:pt x="211" y="0"/>
                  </a:moveTo>
                  <a:cubicBezTo>
                    <a:pt x="209" y="436"/>
                    <a:pt x="209" y="436"/>
                    <a:pt x="209" y="436"/>
                  </a:cubicBezTo>
                  <a:cubicBezTo>
                    <a:pt x="92" y="441"/>
                    <a:pt x="3" y="471"/>
                    <a:pt x="0" y="511"/>
                  </a:cubicBezTo>
                  <a:cubicBezTo>
                    <a:pt x="495" y="511"/>
                    <a:pt x="495" y="511"/>
                    <a:pt x="495" y="511"/>
                  </a:cubicBezTo>
                  <a:cubicBezTo>
                    <a:pt x="492" y="471"/>
                    <a:pt x="397" y="439"/>
                    <a:pt x="275" y="435"/>
                  </a:cubicBezTo>
                  <a:cubicBezTo>
                    <a:pt x="275" y="427"/>
                    <a:pt x="275" y="427"/>
                    <a:pt x="275" y="427"/>
                  </a:cubicBezTo>
                  <a:cubicBezTo>
                    <a:pt x="209" y="427"/>
                    <a:pt x="209" y="427"/>
                    <a:pt x="209" y="427"/>
                  </a:cubicBezTo>
                  <a:cubicBezTo>
                    <a:pt x="211" y="0"/>
                    <a:pt x="211" y="0"/>
                    <a:pt x="211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18"/>
            <p:cNvSpPr/>
            <p:nvPr userDrawn="1"/>
          </p:nvSpPr>
          <p:spPr bwMode="auto">
            <a:xfrm>
              <a:off x="2922515" y="4909530"/>
              <a:ext cx="125661" cy="785378"/>
            </a:xfrm>
            <a:custGeom>
              <a:avLst/>
              <a:gdLst>
                <a:gd name="T0" fmla="*/ 1 w 12"/>
                <a:gd name="T1" fmla="*/ 0 h 75"/>
                <a:gd name="T2" fmla="*/ 0 w 12"/>
                <a:gd name="T3" fmla="*/ 75 h 75"/>
                <a:gd name="T4" fmla="*/ 12 w 12"/>
                <a:gd name="T5" fmla="*/ 75 h 75"/>
                <a:gd name="T6" fmla="*/ 12 w 12"/>
                <a:gd name="T7" fmla="*/ 75 h 75"/>
                <a:gd name="T8" fmla="*/ 12 w 12"/>
                <a:gd name="T9" fmla="*/ 1 h 75"/>
                <a:gd name="T10" fmla="*/ 1 w 1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5">
                  <a:moveTo>
                    <a:pt x="1" y="0"/>
                  </a:moveTo>
                  <a:lnTo>
                    <a:pt x="0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19"/>
            <p:cNvSpPr/>
            <p:nvPr userDrawn="1"/>
          </p:nvSpPr>
          <p:spPr bwMode="auto">
            <a:xfrm>
              <a:off x="2922515" y="4909530"/>
              <a:ext cx="125661" cy="785378"/>
            </a:xfrm>
            <a:custGeom>
              <a:avLst/>
              <a:gdLst>
                <a:gd name="T0" fmla="*/ 1 w 12"/>
                <a:gd name="T1" fmla="*/ 0 h 75"/>
                <a:gd name="T2" fmla="*/ 0 w 12"/>
                <a:gd name="T3" fmla="*/ 75 h 75"/>
                <a:gd name="T4" fmla="*/ 12 w 12"/>
                <a:gd name="T5" fmla="*/ 75 h 75"/>
                <a:gd name="T6" fmla="*/ 12 w 12"/>
                <a:gd name="T7" fmla="*/ 75 h 75"/>
                <a:gd name="T8" fmla="*/ 12 w 12"/>
                <a:gd name="T9" fmla="*/ 1 h 75"/>
                <a:gd name="T10" fmla="*/ 1 w 1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5">
                  <a:moveTo>
                    <a:pt x="1" y="0"/>
                  </a:moveTo>
                  <a:lnTo>
                    <a:pt x="0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2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20"/>
            <p:cNvSpPr/>
            <p:nvPr userDrawn="1"/>
          </p:nvSpPr>
          <p:spPr bwMode="auto">
            <a:xfrm>
              <a:off x="3749781" y="3946134"/>
              <a:ext cx="0" cy="31415"/>
            </a:xfrm>
            <a:custGeom>
              <a:avLst/>
              <a:gdLst>
                <a:gd name="T0" fmla="*/ 0 h 13"/>
                <a:gd name="T1" fmla="*/ 13 h 13"/>
                <a:gd name="T2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cubicBezTo>
                    <a:pt x="0" y="4"/>
                    <a:pt x="0" y="9"/>
                    <a:pt x="0" y="13"/>
                  </a:cubicBez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solidFill>
              <a:srgbClr val="4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21"/>
            <p:cNvSpPr/>
            <p:nvPr userDrawn="1"/>
          </p:nvSpPr>
          <p:spPr bwMode="auto">
            <a:xfrm>
              <a:off x="2262798" y="3317832"/>
              <a:ext cx="1486983" cy="1413680"/>
            </a:xfrm>
            <a:custGeom>
              <a:avLst/>
              <a:gdLst>
                <a:gd name="T0" fmla="*/ 343 w 806"/>
                <a:gd name="T1" fmla="*/ 764 h 767"/>
                <a:gd name="T2" fmla="*/ 453 w 806"/>
                <a:gd name="T3" fmla="*/ 765 h 767"/>
                <a:gd name="T4" fmla="*/ 804 w 806"/>
                <a:gd name="T5" fmla="*/ 422 h 767"/>
                <a:gd name="T6" fmla="*/ 805 w 806"/>
                <a:gd name="T7" fmla="*/ 327 h 767"/>
                <a:gd name="T8" fmla="*/ 806 w 806"/>
                <a:gd name="T9" fmla="*/ 340 h 767"/>
                <a:gd name="T10" fmla="*/ 463 w 806"/>
                <a:gd name="T11" fmla="*/ 3 h 767"/>
                <a:gd name="T12" fmla="*/ 353 w 806"/>
                <a:gd name="T13" fmla="*/ 2 h 767"/>
                <a:gd name="T14" fmla="*/ 2 w 806"/>
                <a:gd name="T15" fmla="*/ 345 h 767"/>
                <a:gd name="T16" fmla="*/ 0 w 806"/>
                <a:gd name="T17" fmla="*/ 513 h 767"/>
                <a:gd name="T18" fmla="*/ 1 w 806"/>
                <a:gd name="T19" fmla="*/ 440 h 767"/>
                <a:gd name="T20" fmla="*/ 343 w 806"/>
                <a:gd name="T21" fmla="*/ 764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6" h="767">
                  <a:moveTo>
                    <a:pt x="343" y="764"/>
                  </a:moveTo>
                  <a:cubicBezTo>
                    <a:pt x="453" y="765"/>
                    <a:pt x="453" y="765"/>
                    <a:pt x="453" y="765"/>
                  </a:cubicBezTo>
                  <a:cubicBezTo>
                    <a:pt x="645" y="767"/>
                    <a:pt x="802" y="613"/>
                    <a:pt x="804" y="422"/>
                  </a:cubicBezTo>
                  <a:cubicBezTo>
                    <a:pt x="805" y="327"/>
                    <a:pt x="805" y="327"/>
                    <a:pt x="805" y="327"/>
                  </a:cubicBezTo>
                  <a:cubicBezTo>
                    <a:pt x="806" y="331"/>
                    <a:pt x="806" y="335"/>
                    <a:pt x="806" y="340"/>
                  </a:cubicBezTo>
                  <a:cubicBezTo>
                    <a:pt x="800" y="154"/>
                    <a:pt x="650" y="5"/>
                    <a:pt x="463" y="3"/>
                  </a:cubicBezTo>
                  <a:cubicBezTo>
                    <a:pt x="353" y="2"/>
                    <a:pt x="353" y="2"/>
                    <a:pt x="353" y="2"/>
                  </a:cubicBezTo>
                  <a:cubicBezTo>
                    <a:pt x="161" y="0"/>
                    <a:pt x="4" y="153"/>
                    <a:pt x="2" y="345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1" y="440"/>
                    <a:pt x="1" y="440"/>
                    <a:pt x="1" y="440"/>
                  </a:cubicBezTo>
                  <a:cubicBezTo>
                    <a:pt x="13" y="620"/>
                    <a:pt x="161" y="762"/>
                    <a:pt x="343" y="764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22"/>
            <p:cNvSpPr/>
            <p:nvPr userDrawn="1"/>
          </p:nvSpPr>
          <p:spPr bwMode="auto">
            <a:xfrm>
              <a:off x="2262798" y="3925190"/>
              <a:ext cx="1486983" cy="994812"/>
            </a:xfrm>
            <a:custGeom>
              <a:avLst/>
              <a:gdLst>
                <a:gd name="T0" fmla="*/ 808 w 808"/>
                <a:gd name="T1" fmla="*/ 14 h 540"/>
                <a:gd name="T2" fmla="*/ 808 w 808"/>
                <a:gd name="T3" fmla="*/ 13 h 540"/>
                <a:gd name="T4" fmla="*/ 807 w 808"/>
                <a:gd name="T5" fmla="*/ 0 h 540"/>
                <a:gd name="T6" fmla="*/ 806 w 808"/>
                <a:gd name="T7" fmla="*/ 95 h 540"/>
                <a:gd name="T8" fmla="*/ 455 w 808"/>
                <a:gd name="T9" fmla="*/ 438 h 540"/>
                <a:gd name="T10" fmla="*/ 345 w 808"/>
                <a:gd name="T11" fmla="*/ 437 h 540"/>
                <a:gd name="T12" fmla="*/ 3 w 808"/>
                <a:gd name="T13" fmla="*/ 113 h 540"/>
                <a:gd name="T14" fmla="*/ 2 w 808"/>
                <a:gd name="T15" fmla="*/ 186 h 540"/>
                <a:gd name="T16" fmla="*/ 345 w 808"/>
                <a:gd name="T17" fmla="*/ 537 h 540"/>
                <a:gd name="T18" fmla="*/ 363 w 808"/>
                <a:gd name="T19" fmla="*/ 537 h 540"/>
                <a:gd name="T20" fmla="*/ 430 w 808"/>
                <a:gd name="T21" fmla="*/ 538 h 540"/>
                <a:gd name="T22" fmla="*/ 455 w 808"/>
                <a:gd name="T23" fmla="*/ 538 h 540"/>
                <a:gd name="T24" fmla="*/ 806 w 808"/>
                <a:gd name="T25" fmla="*/ 195 h 540"/>
                <a:gd name="T26" fmla="*/ 808 w 808"/>
                <a:gd name="T27" fmla="*/ 27 h 540"/>
                <a:gd name="T28" fmla="*/ 808 w 808"/>
                <a:gd name="T29" fmla="*/ 1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8" h="540">
                  <a:moveTo>
                    <a:pt x="808" y="14"/>
                  </a:moveTo>
                  <a:cubicBezTo>
                    <a:pt x="808" y="14"/>
                    <a:pt x="808" y="13"/>
                    <a:pt x="808" y="13"/>
                  </a:cubicBezTo>
                  <a:cubicBezTo>
                    <a:pt x="808" y="8"/>
                    <a:pt x="808" y="4"/>
                    <a:pt x="807" y="0"/>
                  </a:cubicBezTo>
                  <a:cubicBezTo>
                    <a:pt x="806" y="95"/>
                    <a:pt x="806" y="95"/>
                    <a:pt x="806" y="95"/>
                  </a:cubicBezTo>
                  <a:cubicBezTo>
                    <a:pt x="804" y="286"/>
                    <a:pt x="647" y="440"/>
                    <a:pt x="455" y="438"/>
                  </a:cubicBezTo>
                  <a:cubicBezTo>
                    <a:pt x="345" y="437"/>
                    <a:pt x="345" y="437"/>
                    <a:pt x="345" y="437"/>
                  </a:cubicBezTo>
                  <a:cubicBezTo>
                    <a:pt x="163" y="435"/>
                    <a:pt x="15" y="293"/>
                    <a:pt x="3" y="113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0" y="378"/>
                    <a:pt x="154" y="535"/>
                    <a:pt x="345" y="537"/>
                  </a:cubicBezTo>
                  <a:cubicBezTo>
                    <a:pt x="363" y="537"/>
                    <a:pt x="363" y="537"/>
                    <a:pt x="363" y="537"/>
                  </a:cubicBezTo>
                  <a:cubicBezTo>
                    <a:pt x="430" y="538"/>
                    <a:pt x="430" y="538"/>
                    <a:pt x="430" y="538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647" y="540"/>
                    <a:pt x="804" y="386"/>
                    <a:pt x="806" y="195"/>
                  </a:cubicBezTo>
                  <a:cubicBezTo>
                    <a:pt x="808" y="27"/>
                    <a:pt x="808" y="27"/>
                    <a:pt x="808" y="27"/>
                  </a:cubicBezTo>
                  <a:cubicBezTo>
                    <a:pt x="808" y="23"/>
                    <a:pt x="808" y="18"/>
                    <a:pt x="808" y="14"/>
                  </a:cubicBezTo>
                </a:path>
              </a:pathLst>
            </a:custGeom>
            <a:solidFill>
              <a:srgbClr val="4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23"/>
            <p:cNvSpPr/>
            <p:nvPr userDrawn="1"/>
          </p:nvSpPr>
          <p:spPr bwMode="auto">
            <a:xfrm>
              <a:off x="2262798" y="3925190"/>
              <a:ext cx="1486983" cy="994812"/>
            </a:xfrm>
            <a:custGeom>
              <a:avLst/>
              <a:gdLst>
                <a:gd name="T0" fmla="*/ 805 w 806"/>
                <a:gd name="T1" fmla="*/ 0 h 538"/>
                <a:gd name="T2" fmla="*/ 804 w 806"/>
                <a:gd name="T3" fmla="*/ 95 h 538"/>
                <a:gd name="T4" fmla="*/ 457 w 806"/>
                <a:gd name="T5" fmla="*/ 438 h 538"/>
                <a:gd name="T6" fmla="*/ 457 w 806"/>
                <a:gd name="T7" fmla="*/ 438 h 538"/>
                <a:gd name="T8" fmla="*/ 456 w 806"/>
                <a:gd name="T9" fmla="*/ 438 h 538"/>
                <a:gd name="T10" fmla="*/ 456 w 806"/>
                <a:gd name="T11" fmla="*/ 438 h 538"/>
                <a:gd name="T12" fmla="*/ 455 w 806"/>
                <a:gd name="T13" fmla="*/ 438 h 538"/>
                <a:gd name="T14" fmla="*/ 455 w 806"/>
                <a:gd name="T15" fmla="*/ 438 h 538"/>
                <a:gd name="T16" fmla="*/ 454 w 806"/>
                <a:gd name="T17" fmla="*/ 438 h 538"/>
                <a:gd name="T18" fmla="*/ 453 w 806"/>
                <a:gd name="T19" fmla="*/ 438 h 538"/>
                <a:gd name="T20" fmla="*/ 343 w 806"/>
                <a:gd name="T21" fmla="*/ 437 h 538"/>
                <a:gd name="T22" fmla="*/ 1 w 806"/>
                <a:gd name="T23" fmla="*/ 113 h 538"/>
                <a:gd name="T24" fmla="*/ 0 w 806"/>
                <a:gd name="T25" fmla="*/ 186 h 538"/>
                <a:gd name="T26" fmla="*/ 0 w 806"/>
                <a:gd name="T27" fmla="*/ 189 h 538"/>
                <a:gd name="T28" fmla="*/ 343 w 806"/>
                <a:gd name="T29" fmla="*/ 537 h 538"/>
                <a:gd name="T30" fmla="*/ 361 w 806"/>
                <a:gd name="T31" fmla="*/ 537 h 538"/>
                <a:gd name="T32" fmla="*/ 428 w 806"/>
                <a:gd name="T33" fmla="*/ 538 h 538"/>
                <a:gd name="T34" fmla="*/ 453 w 806"/>
                <a:gd name="T35" fmla="*/ 538 h 538"/>
                <a:gd name="T36" fmla="*/ 457 w 806"/>
                <a:gd name="T37" fmla="*/ 538 h 538"/>
                <a:gd name="T38" fmla="*/ 804 w 806"/>
                <a:gd name="T39" fmla="*/ 195 h 538"/>
                <a:gd name="T40" fmla="*/ 806 w 806"/>
                <a:gd name="T41" fmla="*/ 27 h 538"/>
                <a:gd name="T42" fmla="*/ 806 w 806"/>
                <a:gd name="T43" fmla="*/ 24 h 538"/>
                <a:gd name="T44" fmla="*/ 806 w 806"/>
                <a:gd name="T45" fmla="*/ 14 h 538"/>
                <a:gd name="T46" fmla="*/ 806 w 806"/>
                <a:gd name="T47" fmla="*/ 13 h 538"/>
                <a:gd name="T48" fmla="*/ 805 w 806"/>
                <a:gd name="T49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6" h="538">
                  <a:moveTo>
                    <a:pt x="805" y="0"/>
                  </a:moveTo>
                  <a:cubicBezTo>
                    <a:pt x="804" y="95"/>
                    <a:pt x="804" y="95"/>
                    <a:pt x="804" y="95"/>
                  </a:cubicBezTo>
                  <a:cubicBezTo>
                    <a:pt x="802" y="285"/>
                    <a:pt x="647" y="438"/>
                    <a:pt x="457" y="438"/>
                  </a:cubicBezTo>
                  <a:cubicBezTo>
                    <a:pt x="457" y="438"/>
                    <a:pt x="457" y="438"/>
                    <a:pt x="457" y="438"/>
                  </a:cubicBezTo>
                  <a:cubicBezTo>
                    <a:pt x="457" y="438"/>
                    <a:pt x="456" y="438"/>
                    <a:pt x="456" y="438"/>
                  </a:cubicBezTo>
                  <a:cubicBezTo>
                    <a:pt x="456" y="438"/>
                    <a:pt x="456" y="438"/>
                    <a:pt x="456" y="438"/>
                  </a:cubicBezTo>
                  <a:cubicBezTo>
                    <a:pt x="456" y="438"/>
                    <a:pt x="456" y="438"/>
                    <a:pt x="455" y="438"/>
                  </a:cubicBezTo>
                  <a:cubicBezTo>
                    <a:pt x="455" y="438"/>
                    <a:pt x="455" y="438"/>
                    <a:pt x="455" y="438"/>
                  </a:cubicBezTo>
                  <a:cubicBezTo>
                    <a:pt x="455" y="438"/>
                    <a:pt x="455" y="438"/>
                    <a:pt x="454" y="438"/>
                  </a:cubicBezTo>
                  <a:cubicBezTo>
                    <a:pt x="454" y="438"/>
                    <a:pt x="454" y="438"/>
                    <a:pt x="453" y="438"/>
                  </a:cubicBezTo>
                  <a:cubicBezTo>
                    <a:pt x="343" y="437"/>
                    <a:pt x="343" y="437"/>
                    <a:pt x="343" y="437"/>
                  </a:cubicBezTo>
                  <a:cubicBezTo>
                    <a:pt x="161" y="435"/>
                    <a:pt x="13" y="293"/>
                    <a:pt x="1" y="11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7"/>
                    <a:pt x="0" y="188"/>
                    <a:pt x="0" y="189"/>
                  </a:cubicBezTo>
                  <a:cubicBezTo>
                    <a:pt x="0" y="380"/>
                    <a:pt x="153" y="535"/>
                    <a:pt x="343" y="537"/>
                  </a:cubicBezTo>
                  <a:cubicBezTo>
                    <a:pt x="361" y="537"/>
                    <a:pt x="361" y="537"/>
                    <a:pt x="361" y="537"/>
                  </a:cubicBezTo>
                  <a:cubicBezTo>
                    <a:pt x="428" y="538"/>
                    <a:pt x="428" y="538"/>
                    <a:pt x="428" y="538"/>
                  </a:cubicBezTo>
                  <a:cubicBezTo>
                    <a:pt x="453" y="538"/>
                    <a:pt x="453" y="538"/>
                    <a:pt x="453" y="538"/>
                  </a:cubicBezTo>
                  <a:cubicBezTo>
                    <a:pt x="455" y="538"/>
                    <a:pt x="456" y="538"/>
                    <a:pt x="457" y="538"/>
                  </a:cubicBezTo>
                  <a:cubicBezTo>
                    <a:pt x="647" y="538"/>
                    <a:pt x="802" y="385"/>
                    <a:pt x="804" y="195"/>
                  </a:cubicBezTo>
                  <a:cubicBezTo>
                    <a:pt x="806" y="27"/>
                    <a:pt x="806" y="27"/>
                    <a:pt x="806" y="27"/>
                  </a:cubicBezTo>
                  <a:cubicBezTo>
                    <a:pt x="806" y="26"/>
                    <a:pt x="806" y="25"/>
                    <a:pt x="806" y="24"/>
                  </a:cubicBezTo>
                  <a:cubicBezTo>
                    <a:pt x="806" y="20"/>
                    <a:pt x="806" y="17"/>
                    <a:pt x="806" y="14"/>
                  </a:cubicBezTo>
                  <a:cubicBezTo>
                    <a:pt x="806" y="14"/>
                    <a:pt x="806" y="13"/>
                    <a:pt x="806" y="13"/>
                  </a:cubicBezTo>
                  <a:cubicBezTo>
                    <a:pt x="806" y="8"/>
                    <a:pt x="806" y="4"/>
                    <a:pt x="805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24"/>
            <p:cNvSpPr>
              <a:spLocks noEditPoints="1"/>
            </p:cNvSpPr>
            <p:nvPr userDrawn="1"/>
          </p:nvSpPr>
          <p:spPr bwMode="auto">
            <a:xfrm>
              <a:off x="901475" y="1349151"/>
              <a:ext cx="900567" cy="869151"/>
            </a:xfrm>
            <a:custGeom>
              <a:avLst/>
              <a:gdLst>
                <a:gd name="T0" fmla="*/ 116 w 488"/>
                <a:gd name="T1" fmla="*/ 420 h 472"/>
                <a:gd name="T2" fmla="*/ 164 w 488"/>
                <a:gd name="T3" fmla="*/ 376 h 472"/>
                <a:gd name="T4" fmla="*/ 176 w 488"/>
                <a:gd name="T5" fmla="*/ 376 h 472"/>
                <a:gd name="T6" fmla="*/ 224 w 488"/>
                <a:gd name="T7" fmla="*/ 420 h 472"/>
                <a:gd name="T8" fmla="*/ 224 w 488"/>
                <a:gd name="T9" fmla="*/ 420 h 472"/>
                <a:gd name="T10" fmla="*/ 312 w 488"/>
                <a:gd name="T11" fmla="*/ 420 h 472"/>
                <a:gd name="T12" fmla="*/ 116 w 488"/>
                <a:gd name="T13" fmla="*/ 320 h 472"/>
                <a:gd name="T14" fmla="*/ 128 w 488"/>
                <a:gd name="T15" fmla="*/ 320 h 472"/>
                <a:gd name="T16" fmla="*/ 176 w 488"/>
                <a:gd name="T17" fmla="*/ 360 h 472"/>
                <a:gd name="T18" fmla="*/ 176 w 488"/>
                <a:gd name="T19" fmla="*/ 360 h 472"/>
                <a:gd name="T20" fmla="*/ 264 w 488"/>
                <a:gd name="T21" fmla="*/ 360 h 472"/>
                <a:gd name="T22" fmla="*/ 312 w 488"/>
                <a:gd name="T23" fmla="*/ 320 h 472"/>
                <a:gd name="T24" fmla="*/ 324 w 488"/>
                <a:gd name="T25" fmla="*/ 320 h 472"/>
                <a:gd name="T26" fmla="*/ 372 w 488"/>
                <a:gd name="T27" fmla="*/ 360 h 472"/>
                <a:gd name="T28" fmla="*/ 372 w 488"/>
                <a:gd name="T29" fmla="*/ 360 h 472"/>
                <a:gd name="T30" fmla="*/ 116 w 488"/>
                <a:gd name="T31" fmla="*/ 304 h 472"/>
                <a:gd name="T32" fmla="*/ 164 w 488"/>
                <a:gd name="T33" fmla="*/ 260 h 472"/>
                <a:gd name="T34" fmla="*/ 176 w 488"/>
                <a:gd name="T35" fmla="*/ 260 h 472"/>
                <a:gd name="T36" fmla="*/ 224 w 488"/>
                <a:gd name="T37" fmla="*/ 304 h 472"/>
                <a:gd name="T38" fmla="*/ 224 w 488"/>
                <a:gd name="T39" fmla="*/ 304 h 472"/>
                <a:gd name="T40" fmla="*/ 312 w 488"/>
                <a:gd name="T41" fmla="*/ 304 h 472"/>
                <a:gd name="T42" fmla="*/ 364 w 488"/>
                <a:gd name="T43" fmla="*/ 260 h 472"/>
                <a:gd name="T44" fmla="*/ 372 w 488"/>
                <a:gd name="T45" fmla="*/ 260 h 472"/>
                <a:gd name="T46" fmla="*/ 80 w 488"/>
                <a:gd name="T47" fmla="*/ 244 h 472"/>
                <a:gd name="T48" fmla="*/ 80 w 488"/>
                <a:gd name="T49" fmla="*/ 244 h 472"/>
                <a:gd name="T50" fmla="*/ 164 w 488"/>
                <a:gd name="T51" fmla="*/ 244 h 472"/>
                <a:gd name="T52" fmla="*/ 212 w 488"/>
                <a:gd name="T53" fmla="*/ 204 h 472"/>
                <a:gd name="T54" fmla="*/ 224 w 488"/>
                <a:gd name="T55" fmla="*/ 204 h 472"/>
                <a:gd name="T56" fmla="*/ 276 w 488"/>
                <a:gd name="T57" fmla="*/ 244 h 472"/>
                <a:gd name="T58" fmla="*/ 276 w 488"/>
                <a:gd name="T59" fmla="*/ 244 h 472"/>
                <a:gd name="T60" fmla="*/ 364 w 488"/>
                <a:gd name="T61" fmla="*/ 244 h 472"/>
                <a:gd name="T62" fmla="*/ 412 w 488"/>
                <a:gd name="T63" fmla="*/ 204 h 472"/>
                <a:gd name="T64" fmla="*/ 276 w 488"/>
                <a:gd name="T65" fmla="*/ 144 h 472"/>
                <a:gd name="T66" fmla="*/ 324 w 488"/>
                <a:gd name="T67" fmla="*/ 188 h 472"/>
                <a:gd name="T68" fmla="*/ 324 w 488"/>
                <a:gd name="T69" fmla="*/ 188 h 472"/>
                <a:gd name="T70" fmla="*/ 412 w 488"/>
                <a:gd name="T71" fmla="*/ 188 h 472"/>
                <a:gd name="T72" fmla="*/ 412 w 488"/>
                <a:gd name="T73" fmla="*/ 68 h 472"/>
                <a:gd name="T74" fmla="*/ 448 w 488"/>
                <a:gd name="T75" fmla="*/ 0 h 472"/>
                <a:gd name="T76" fmla="*/ 432 w 488"/>
                <a:gd name="T77" fmla="*/ 0 h 472"/>
                <a:gd name="T78" fmla="*/ 404 w 488"/>
                <a:gd name="T79" fmla="*/ 12 h 472"/>
                <a:gd name="T80" fmla="*/ 384 w 488"/>
                <a:gd name="T81" fmla="*/ 20 h 472"/>
                <a:gd name="T82" fmla="*/ 364 w 488"/>
                <a:gd name="T83" fmla="*/ 12 h 472"/>
                <a:gd name="T84" fmla="*/ 336 w 488"/>
                <a:gd name="T85" fmla="*/ 0 h 472"/>
                <a:gd name="T86" fmla="*/ 320 w 488"/>
                <a:gd name="T87" fmla="*/ 0 h 472"/>
                <a:gd name="T88" fmla="*/ 292 w 488"/>
                <a:gd name="T89" fmla="*/ 12 h 472"/>
                <a:gd name="T90" fmla="*/ 272 w 488"/>
                <a:gd name="T91" fmla="*/ 20 h 472"/>
                <a:gd name="T92" fmla="*/ 252 w 488"/>
                <a:gd name="T93" fmla="*/ 12 h 472"/>
                <a:gd name="T94" fmla="*/ 224 w 488"/>
                <a:gd name="T95" fmla="*/ 0 h 472"/>
                <a:gd name="T96" fmla="*/ 208 w 488"/>
                <a:gd name="T97" fmla="*/ 0 h 472"/>
                <a:gd name="T98" fmla="*/ 180 w 488"/>
                <a:gd name="T99" fmla="*/ 12 h 472"/>
                <a:gd name="T100" fmla="*/ 160 w 488"/>
                <a:gd name="T101" fmla="*/ 20 h 472"/>
                <a:gd name="T102" fmla="*/ 140 w 488"/>
                <a:gd name="T103" fmla="*/ 12 h 472"/>
                <a:gd name="T104" fmla="*/ 112 w 488"/>
                <a:gd name="T105" fmla="*/ 0 h 472"/>
                <a:gd name="T106" fmla="*/ 96 w 488"/>
                <a:gd name="T107" fmla="*/ 0 h 472"/>
                <a:gd name="T108" fmla="*/ 68 w 488"/>
                <a:gd name="T109" fmla="*/ 12 h 472"/>
                <a:gd name="T110" fmla="*/ 48 w 488"/>
                <a:gd name="T111" fmla="*/ 20 h 472"/>
                <a:gd name="T112" fmla="*/ 0 w 488"/>
                <a:gd name="T113" fmla="*/ 11 h 472"/>
                <a:gd name="T114" fmla="*/ 488 w 488"/>
                <a:gd name="T115" fmla="*/ 46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8" h="472">
                  <a:moveTo>
                    <a:pt x="80" y="420"/>
                  </a:moveTo>
                  <a:cubicBezTo>
                    <a:pt x="80" y="376"/>
                    <a:pt x="80" y="376"/>
                    <a:pt x="80" y="376"/>
                  </a:cubicBezTo>
                  <a:cubicBezTo>
                    <a:pt x="116" y="376"/>
                    <a:pt x="116" y="376"/>
                    <a:pt x="116" y="376"/>
                  </a:cubicBezTo>
                  <a:cubicBezTo>
                    <a:pt x="116" y="420"/>
                    <a:pt x="116" y="420"/>
                    <a:pt x="116" y="420"/>
                  </a:cubicBezTo>
                  <a:cubicBezTo>
                    <a:pt x="80" y="420"/>
                    <a:pt x="80" y="420"/>
                    <a:pt x="80" y="420"/>
                  </a:cubicBezTo>
                  <a:moveTo>
                    <a:pt x="128" y="420"/>
                  </a:moveTo>
                  <a:cubicBezTo>
                    <a:pt x="128" y="376"/>
                    <a:pt x="128" y="376"/>
                    <a:pt x="128" y="376"/>
                  </a:cubicBezTo>
                  <a:cubicBezTo>
                    <a:pt x="164" y="376"/>
                    <a:pt x="164" y="376"/>
                    <a:pt x="164" y="376"/>
                  </a:cubicBezTo>
                  <a:cubicBezTo>
                    <a:pt x="164" y="420"/>
                    <a:pt x="164" y="420"/>
                    <a:pt x="164" y="420"/>
                  </a:cubicBezTo>
                  <a:cubicBezTo>
                    <a:pt x="128" y="420"/>
                    <a:pt x="128" y="420"/>
                    <a:pt x="128" y="420"/>
                  </a:cubicBezTo>
                  <a:moveTo>
                    <a:pt x="176" y="420"/>
                  </a:moveTo>
                  <a:cubicBezTo>
                    <a:pt x="176" y="376"/>
                    <a:pt x="176" y="376"/>
                    <a:pt x="176" y="376"/>
                  </a:cubicBezTo>
                  <a:cubicBezTo>
                    <a:pt x="212" y="376"/>
                    <a:pt x="212" y="376"/>
                    <a:pt x="212" y="376"/>
                  </a:cubicBezTo>
                  <a:cubicBezTo>
                    <a:pt x="212" y="420"/>
                    <a:pt x="212" y="420"/>
                    <a:pt x="212" y="420"/>
                  </a:cubicBezTo>
                  <a:cubicBezTo>
                    <a:pt x="176" y="420"/>
                    <a:pt x="176" y="420"/>
                    <a:pt x="176" y="420"/>
                  </a:cubicBezTo>
                  <a:moveTo>
                    <a:pt x="224" y="420"/>
                  </a:moveTo>
                  <a:cubicBezTo>
                    <a:pt x="224" y="376"/>
                    <a:pt x="224" y="376"/>
                    <a:pt x="224" y="376"/>
                  </a:cubicBezTo>
                  <a:cubicBezTo>
                    <a:pt x="264" y="376"/>
                    <a:pt x="264" y="376"/>
                    <a:pt x="264" y="376"/>
                  </a:cubicBezTo>
                  <a:cubicBezTo>
                    <a:pt x="264" y="420"/>
                    <a:pt x="264" y="420"/>
                    <a:pt x="264" y="420"/>
                  </a:cubicBezTo>
                  <a:cubicBezTo>
                    <a:pt x="224" y="420"/>
                    <a:pt x="224" y="420"/>
                    <a:pt x="224" y="420"/>
                  </a:cubicBezTo>
                  <a:moveTo>
                    <a:pt x="276" y="420"/>
                  </a:moveTo>
                  <a:cubicBezTo>
                    <a:pt x="276" y="376"/>
                    <a:pt x="276" y="376"/>
                    <a:pt x="276" y="376"/>
                  </a:cubicBezTo>
                  <a:cubicBezTo>
                    <a:pt x="312" y="376"/>
                    <a:pt x="312" y="376"/>
                    <a:pt x="312" y="376"/>
                  </a:cubicBezTo>
                  <a:cubicBezTo>
                    <a:pt x="312" y="420"/>
                    <a:pt x="312" y="420"/>
                    <a:pt x="312" y="420"/>
                  </a:cubicBezTo>
                  <a:cubicBezTo>
                    <a:pt x="276" y="420"/>
                    <a:pt x="276" y="420"/>
                    <a:pt x="276" y="420"/>
                  </a:cubicBezTo>
                  <a:moveTo>
                    <a:pt x="80" y="360"/>
                  </a:moveTo>
                  <a:cubicBezTo>
                    <a:pt x="80" y="320"/>
                    <a:pt x="80" y="320"/>
                    <a:pt x="80" y="320"/>
                  </a:cubicBezTo>
                  <a:cubicBezTo>
                    <a:pt x="116" y="320"/>
                    <a:pt x="116" y="320"/>
                    <a:pt x="116" y="320"/>
                  </a:cubicBezTo>
                  <a:cubicBezTo>
                    <a:pt x="116" y="360"/>
                    <a:pt x="116" y="360"/>
                    <a:pt x="116" y="360"/>
                  </a:cubicBezTo>
                  <a:cubicBezTo>
                    <a:pt x="80" y="360"/>
                    <a:pt x="80" y="360"/>
                    <a:pt x="80" y="360"/>
                  </a:cubicBezTo>
                  <a:moveTo>
                    <a:pt x="128" y="360"/>
                  </a:moveTo>
                  <a:cubicBezTo>
                    <a:pt x="128" y="320"/>
                    <a:pt x="128" y="320"/>
                    <a:pt x="128" y="320"/>
                  </a:cubicBezTo>
                  <a:cubicBezTo>
                    <a:pt x="164" y="320"/>
                    <a:pt x="164" y="320"/>
                    <a:pt x="164" y="320"/>
                  </a:cubicBezTo>
                  <a:cubicBezTo>
                    <a:pt x="164" y="360"/>
                    <a:pt x="164" y="360"/>
                    <a:pt x="164" y="360"/>
                  </a:cubicBezTo>
                  <a:cubicBezTo>
                    <a:pt x="128" y="360"/>
                    <a:pt x="128" y="360"/>
                    <a:pt x="128" y="360"/>
                  </a:cubicBezTo>
                  <a:moveTo>
                    <a:pt x="176" y="360"/>
                  </a:moveTo>
                  <a:cubicBezTo>
                    <a:pt x="176" y="320"/>
                    <a:pt x="176" y="320"/>
                    <a:pt x="176" y="320"/>
                  </a:cubicBezTo>
                  <a:cubicBezTo>
                    <a:pt x="212" y="320"/>
                    <a:pt x="212" y="320"/>
                    <a:pt x="212" y="320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176" y="360"/>
                    <a:pt x="176" y="360"/>
                    <a:pt x="176" y="360"/>
                  </a:cubicBezTo>
                  <a:moveTo>
                    <a:pt x="224" y="360"/>
                  </a:moveTo>
                  <a:cubicBezTo>
                    <a:pt x="224" y="320"/>
                    <a:pt x="224" y="320"/>
                    <a:pt x="224" y="320"/>
                  </a:cubicBezTo>
                  <a:cubicBezTo>
                    <a:pt x="264" y="320"/>
                    <a:pt x="264" y="320"/>
                    <a:pt x="264" y="320"/>
                  </a:cubicBezTo>
                  <a:cubicBezTo>
                    <a:pt x="264" y="360"/>
                    <a:pt x="264" y="360"/>
                    <a:pt x="264" y="360"/>
                  </a:cubicBezTo>
                  <a:cubicBezTo>
                    <a:pt x="224" y="360"/>
                    <a:pt x="224" y="360"/>
                    <a:pt x="224" y="360"/>
                  </a:cubicBezTo>
                  <a:moveTo>
                    <a:pt x="276" y="360"/>
                  </a:moveTo>
                  <a:cubicBezTo>
                    <a:pt x="276" y="320"/>
                    <a:pt x="276" y="320"/>
                    <a:pt x="276" y="320"/>
                  </a:cubicBezTo>
                  <a:cubicBezTo>
                    <a:pt x="312" y="320"/>
                    <a:pt x="312" y="320"/>
                    <a:pt x="312" y="320"/>
                  </a:cubicBezTo>
                  <a:cubicBezTo>
                    <a:pt x="312" y="360"/>
                    <a:pt x="312" y="360"/>
                    <a:pt x="312" y="360"/>
                  </a:cubicBezTo>
                  <a:cubicBezTo>
                    <a:pt x="276" y="360"/>
                    <a:pt x="276" y="360"/>
                    <a:pt x="276" y="360"/>
                  </a:cubicBezTo>
                  <a:moveTo>
                    <a:pt x="324" y="360"/>
                  </a:moveTo>
                  <a:cubicBezTo>
                    <a:pt x="324" y="320"/>
                    <a:pt x="324" y="320"/>
                    <a:pt x="324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24" y="360"/>
                    <a:pt x="324" y="360"/>
                    <a:pt x="324" y="360"/>
                  </a:cubicBezTo>
                  <a:moveTo>
                    <a:pt x="372" y="360"/>
                  </a:moveTo>
                  <a:cubicBezTo>
                    <a:pt x="372" y="320"/>
                    <a:pt x="372" y="320"/>
                    <a:pt x="37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60"/>
                    <a:pt x="412" y="360"/>
                    <a:pt x="412" y="360"/>
                  </a:cubicBezTo>
                  <a:cubicBezTo>
                    <a:pt x="372" y="360"/>
                    <a:pt x="372" y="360"/>
                    <a:pt x="372" y="360"/>
                  </a:cubicBezTo>
                  <a:moveTo>
                    <a:pt x="80" y="304"/>
                  </a:moveTo>
                  <a:cubicBezTo>
                    <a:pt x="80" y="260"/>
                    <a:pt x="80" y="260"/>
                    <a:pt x="80" y="260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6" y="304"/>
                    <a:pt x="116" y="304"/>
                    <a:pt x="116" y="304"/>
                  </a:cubicBezTo>
                  <a:cubicBezTo>
                    <a:pt x="80" y="304"/>
                    <a:pt x="80" y="304"/>
                    <a:pt x="80" y="304"/>
                  </a:cubicBezTo>
                  <a:moveTo>
                    <a:pt x="128" y="304"/>
                  </a:moveTo>
                  <a:cubicBezTo>
                    <a:pt x="128" y="260"/>
                    <a:pt x="128" y="260"/>
                    <a:pt x="128" y="260"/>
                  </a:cubicBezTo>
                  <a:cubicBezTo>
                    <a:pt x="164" y="260"/>
                    <a:pt x="164" y="260"/>
                    <a:pt x="164" y="260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28" y="304"/>
                    <a:pt x="128" y="304"/>
                    <a:pt x="128" y="304"/>
                  </a:cubicBezTo>
                  <a:moveTo>
                    <a:pt x="176" y="304"/>
                  </a:moveTo>
                  <a:cubicBezTo>
                    <a:pt x="176" y="260"/>
                    <a:pt x="176" y="260"/>
                    <a:pt x="176" y="260"/>
                  </a:cubicBezTo>
                  <a:cubicBezTo>
                    <a:pt x="212" y="260"/>
                    <a:pt x="212" y="260"/>
                    <a:pt x="212" y="260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176" y="304"/>
                    <a:pt x="176" y="304"/>
                    <a:pt x="176" y="304"/>
                  </a:cubicBezTo>
                  <a:moveTo>
                    <a:pt x="224" y="304"/>
                  </a:moveTo>
                  <a:cubicBezTo>
                    <a:pt x="224" y="260"/>
                    <a:pt x="224" y="260"/>
                    <a:pt x="224" y="260"/>
                  </a:cubicBezTo>
                  <a:cubicBezTo>
                    <a:pt x="264" y="260"/>
                    <a:pt x="264" y="260"/>
                    <a:pt x="264" y="260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24" y="304"/>
                    <a:pt x="224" y="304"/>
                    <a:pt x="224" y="304"/>
                  </a:cubicBezTo>
                  <a:moveTo>
                    <a:pt x="276" y="304"/>
                  </a:moveTo>
                  <a:cubicBezTo>
                    <a:pt x="276" y="260"/>
                    <a:pt x="276" y="260"/>
                    <a:pt x="276" y="260"/>
                  </a:cubicBezTo>
                  <a:cubicBezTo>
                    <a:pt x="312" y="260"/>
                    <a:pt x="312" y="260"/>
                    <a:pt x="312" y="260"/>
                  </a:cubicBezTo>
                  <a:cubicBezTo>
                    <a:pt x="312" y="304"/>
                    <a:pt x="312" y="304"/>
                    <a:pt x="312" y="304"/>
                  </a:cubicBezTo>
                  <a:cubicBezTo>
                    <a:pt x="276" y="304"/>
                    <a:pt x="276" y="304"/>
                    <a:pt x="276" y="304"/>
                  </a:cubicBezTo>
                  <a:moveTo>
                    <a:pt x="324" y="304"/>
                  </a:moveTo>
                  <a:cubicBezTo>
                    <a:pt x="324" y="260"/>
                    <a:pt x="324" y="260"/>
                    <a:pt x="324" y="260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4" y="304"/>
                    <a:pt x="364" y="304"/>
                    <a:pt x="364" y="304"/>
                  </a:cubicBezTo>
                  <a:cubicBezTo>
                    <a:pt x="324" y="304"/>
                    <a:pt x="324" y="304"/>
                    <a:pt x="324" y="304"/>
                  </a:cubicBezTo>
                  <a:moveTo>
                    <a:pt x="372" y="304"/>
                  </a:moveTo>
                  <a:cubicBezTo>
                    <a:pt x="372" y="260"/>
                    <a:pt x="372" y="260"/>
                    <a:pt x="372" y="260"/>
                  </a:cubicBezTo>
                  <a:cubicBezTo>
                    <a:pt x="412" y="260"/>
                    <a:pt x="412" y="260"/>
                    <a:pt x="412" y="260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372" y="304"/>
                    <a:pt x="372" y="304"/>
                    <a:pt x="372" y="304"/>
                  </a:cubicBezTo>
                  <a:moveTo>
                    <a:pt x="80" y="244"/>
                  </a:moveTo>
                  <a:cubicBezTo>
                    <a:pt x="80" y="204"/>
                    <a:pt x="80" y="204"/>
                    <a:pt x="80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80" y="244"/>
                    <a:pt x="80" y="244"/>
                    <a:pt x="80" y="244"/>
                  </a:cubicBezTo>
                  <a:moveTo>
                    <a:pt x="128" y="244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64" y="244"/>
                    <a:pt x="164" y="244"/>
                    <a:pt x="164" y="244"/>
                  </a:cubicBezTo>
                  <a:cubicBezTo>
                    <a:pt x="128" y="244"/>
                    <a:pt x="128" y="244"/>
                    <a:pt x="128" y="244"/>
                  </a:cubicBezTo>
                  <a:moveTo>
                    <a:pt x="176" y="244"/>
                  </a:moveTo>
                  <a:cubicBezTo>
                    <a:pt x="176" y="204"/>
                    <a:pt x="176" y="204"/>
                    <a:pt x="176" y="204"/>
                  </a:cubicBezTo>
                  <a:cubicBezTo>
                    <a:pt x="212" y="204"/>
                    <a:pt x="212" y="204"/>
                    <a:pt x="212" y="204"/>
                  </a:cubicBezTo>
                  <a:cubicBezTo>
                    <a:pt x="212" y="244"/>
                    <a:pt x="212" y="244"/>
                    <a:pt x="212" y="244"/>
                  </a:cubicBezTo>
                  <a:cubicBezTo>
                    <a:pt x="176" y="244"/>
                    <a:pt x="176" y="244"/>
                    <a:pt x="176" y="244"/>
                  </a:cubicBezTo>
                  <a:moveTo>
                    <a:pt x="224" y="244"/>
                  </a:moveTo>
                  <a:cubicBezTo>
                    <a:pt x="224" y="204"/>
                    <a:pt x="224" y="204"/>
                    <a:pt x="224" y="204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244"/>
                    <a:pt x="264" y="244"/>
                    <a:pt x="264" y="244"/>
                  </a:cubicBezTo>
                  <a:cubicBezTo>
                    <a:pt x="224" y="244"/>
                    <a:pt x="224" y="244"/>
                    <a:pt x="224" y="244"/>
                  </a:cubicBezTo>
                  <a:moveTo>
                    <a:pt x="276" y="244"/>
                  </a:moveTo>
                  <a:cubicBezTo>
                    <a:pt x="276" y="204"/>
                    <a:pt x="276" y="204"/>
                    <a:pt x="276" y="204"/>
                  </a:cubicBezTo>
                  <a:cubicBezTo>
                    <a:pt x="312" y="204"/>
                    <a:pt x="312" y="204"/>
                    <a:pt x="312" y="204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276" y="244"/>
                    <a:pt x="276" y="244"/>
                    <a:pt x="276" y="244"/>
                  </a:cubicBezTo>
                  <a:moveTo>
                    <a:pt x="324" y="244"/>
                  </a:moveTo>
                  <a:cubicBezTo>
                    <a:pt x="324" y="204"/>
                    <a:pt x="324" y="204"/>
                    <a:pt x="324" y="204"/>
                  </a:cubicBezTo>
                  <a:cubicBezTo>
                    <a:pt x="364" y="204"/>
                    <a:pt x="364" y="204"/>
                    <a:pt x="364" y="204"/>
                  </a:cubicBezTo>
                  <a:cubicBezTo>
                    <a:pt x="364" y="244"/>
                    <a:pt x="364" y="244"/>
                    <a:pt x="364" y="244"/>
                  </a:cubicBezTo>
                  <a:cubicBezTo>
                    <a:pt x="324" y="244"/>
                    <a:pt x="324" y="244"/>
                    <a:pt x="324" y="244"/>
                  </a:cubicBezTo>
                  <a:moveTo>
                    <a:pt x="372" y="244"/>
                  </a:moveTo>
                  <a:cubicBezTo>
                    <a:pt x="372" y="204"/>
                    <a:pt x="372" y="204"/>
                    <a:pt x="372" y="204"/>
                  </a:cubicBezTo>
                  <a:cubicBezTo>
                    <a:pt x="412" y="204"/>
                    <a:pt x="412" y="204"/>
                    <a:pt x="412" y="204"/>
                  </a:cubicBezTo>
                  <a:cubicBezTo>
                    <a:pt x="412" y="244"/>
                    <a:pt x="412" y="244"/>
                    <a:pt x="412" y="244"/>
                  </a:cubicBezTo>
                  <a:cubicBezTo>
                    <a:pt x="372" y="244"/>
                    <a:pt x="372" y="244"/>
                    <a:pt x="372" y="244"/>
                  </a:cubicBezTo>
                  <a:moveTo>
                    <a:pt x="276" y="188"/>
                  </a:moveTo>
                  <a:cubicBezTo>
                    <a:pt x="276" y="144"/>
                    <a:pt x="276" y="144"/>
                    <a:pt x="276" y="144"/>
                  </a:cubicBezTo>
                  <a:cubicBezTo>
                    <a:pt x="312" y="144"/>
                    <a:pt x="312" y="144"/>
                    <a:pt x="312" y="144"/>
                  </a:cubicBezTo>
                  <a:cubicBezTo>
                    <a:pt x="312" y="188"/>
                    <a:pt x="312" y="188"/>
                    <a:pt x="312" y="188"/>
                  </a:cubicBezTo>
                  <a:cubicBezTo>
                    <a:pt x="276" y="188"/>
                    <a:pt x="276" y="188"/>
                    <a:pt x="276" y="188"/>
                  </a:cubicBezTo>
                  <a:moveTo>
                    <a:pt x="324" y="188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64" y="144"/>
                    <a:pt x="364" y="144"/>
                    <a:pt x="364" y="144"/>
                  </a:cubicBezTo>
                  <a:cubicBezTo>
                    <a:pt x="364" y="188"/>
                    <a:pt x="364" y="188"/>
                    <a:pt x="364" y="188"/>
                  </a:cubicBezTo>
                  <a:cubicBezTo>
                    <a:pt x="324" y="188"/>
                    <a:pt x="324" y="188"/>
                    <a:pt x="324" y="188"/>
                  </a:cubicBezTo>
                  <a:moveTo>
                    <a:pt x="372" y="188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12" y="144"/>
                    <a:pt x="412" y="144"/>
                    <a:pt x="412" y="144"/>
                  </a:cubicBezTo>
                  <a:cubicBezTo>
                    <a:pt x="412" y="188"/>
                    <a:pt x="412" y="188"/>
                    <a:pt x="412" y="188"/>
                  </a:cubicBezTo>
                  <a:cubicBezTo>
                    <a:pt x="372" y="188"/>
                    <a:pt x="372" y="188"/>
                    <a:pt x="372" y="188"/>
                  </a:cubicBezTo>
                  <a:moveTo>
                    <a:pt x="80" y="116"/>
                  </a:moveTo>
                  <a:cubicBezTo>
                    <a:pt x="80" y="68"/>
                    <a:pt x="80" y="68"/>
                    <a:pt x="80" y="68"/>
                  </a:cubicBezTo>
                  <a:cubicBezTo>
                    <a:pt x="412" y="68"/>
                    <a:pt x="412" y="68"/>
                    <a:pt x="412" y="68"/>
                  </a:cubicBezTo>
                  <a:cubicBezTo>
                    <a:pt x="412" y="116"/>
                    <a:pt x="412" y="116"/>
                    <a:pt x="412" y="116"/>
                  </a:cubicBezTo>
                  <a:cubicBezTo>
                    <a:pt x="80" y="116"/>
                    <a:pt x="80" y="116"/>
                    <a:pt x="80" y="116"/>
                  </a:cubicBezTo>
                  <a:moveTo>
                    <a:pt x="479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48" y="12"/>
                    <a:pt x="448" y="12"/>
                    <a:pt x="448" y="12"/>
                  </a:cubicBezTo>
                  <a:cubicBezTo>
                    <a:pt x="448" y="16"/>
                    <a:pt x="444" y="20"/>
                    <a:pt x="440" y="20"/>
                  </a:cubicBezTo>
                  <a:cubicBezTo>
                    <a:pt x="436" y="20"/>
                    <a:pt x="432" y="16"/>
                    <a:pt x="432" y="1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20" y="16"/>
                    <a:pt x="416" y="20"/>
                    <a:pt x="412" y="20"/>
                  </a:cubicBezTo>
                  <a:cubicBezTo>
                    <a:pt x="408" y="20"/>
                    <a:pt x="404" y="16"/>
                    <a:pt x="404" y="12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392" y="12"/>
                    <a:pt x="392" y="12"/>
                    <a:pt x="392" y="12"/>
                  </a:cubicBezTo>
                  <a:cubicBezTo>
                    <a:pt x="392" y="16"/>
                    <a:pt x="388" y="20"/>
                    <a:pt x="384" y="20"/>
                  </a:cubicBezTo>
                  <a:cubicBezTo>
                    <a:pt x="380" y="20"/>
                    <a:pt x="376" y="16"/>
                    <a:pt x="376" y="12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64" y="12"/>
                    <a:pt x="364" y="12"/>
                    <a:pt x="364" y="12"/>
                  </a:cubicBezTo>
                  <a:cubicBezTo>
                    <a:pt x="364" y="16"/>
                    <a:pt x="360" y="20"/>
                    <a:pt x="356" y="20"/>
                  </a:cubicBezTo>
                  <a:cubicBezTo>
                    <a:pt x="352" y="20"/>
                    <a:pt x="348" y="16"/>
                    <a:pt x="348" y="12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12"/>
                    <a:pt x="336" y="12"/>
                    <a:pt x="336" y="12"/>
                  </a:cubicBezTo>
                  <a:cubicBezTo>
                    <a:pt x="336" y="16"/>
                    <a:pt x="332" y="20"/>
                    <a:pt x="328" y="20"/>
                  </a:cubicBezTo>
                  <a:cubicBezTo>
                    <a:pt x="324" y="20"/>
                    <a:pt x="320" y="16"/>
                    <a:pt x="320" y="12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6"/>
                    <a:pt x="304" y="20"/>
                    <a:pt x="300" y="20"/>
                  </a:cubicBezTo>
                  <a:cubicBezTo>
                    <a:pt x="296" y="20"/>
                    <a:pt x="292" y="16"/>
                    <a:pt x="292" y="12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80" y="16"/>
                    <a:pt x="276" y="20"/>
                    <a:pt x="272" y="20"/>
                  </a:cubicBezTo>
                  <a:cubicBezTo>
                    <a:pt x="268" y="20"/>
                    <a:pt x="264" y="16"/>
                    <a:pt x="264" y="12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252" y="16"/>
                    <a:pt x="248" y="20"/>
                    <a:pt x="244" y="20"/>
                  </a:cubicBezTo>
                  <a:cubicBezTo>
                    <a:pt x="240" y="20"/>
                    <a:pt x="236" y="16"/>
                    <a:pt x="236" y="12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2"/>
                    <a:pt x="224" y="12"/>
                    <a:pt x="224" y="12"/>
                  </a:cubicBezTo>
                  <a:cubicBezTo>
                    <a:pt x="224" y="16"/>
                    <a:pt x="220" y="20"/>
                    <a:pt x="216" y="20"/>
                  </a:cubicBezTo>
                  <a:cubicBezTo>
                    <a:pt x="212" y="20"/>
                    <a:pt x="208" y="16"/>
                    <a:pt x="208" y="12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16"/>
                    <a:pt x="192" y="20"/>
                    <a:pt x="188" y="20"/>
                  </a:cubicBezTo>
                  <a:cubicBezTo>
                    <a:pt x="184" y="20"/>
                    <a:pt x="180" y="16"/>
                    <a:pt x="180" y="1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6"/>
                    <a:pt x="164" y="20"/>
                    <a:pt x="160" y="20"/>
                  </a:cubicBezTo>
                  <a:cubicBezTo>
                    <a:pt x="156" y="20"/>
                    <a:pt x="152" y="16"/>
                    <a:pt x="152" y="1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40" y="16"/>
                    <a:pt x="136" y="20"/>
                    <a:pt x="132" y="20"/>
                  </a:cubicBezTo>
                  <a:cubicBezTo>
                    <a:pt x="128" y="20"/>
                    <a:pt x="124" y="16"/>
                    <a:pt x="124" y="1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6"/>
                    <a:pt x="108" y="20"/>
                    <a:pt x="104" y="20"/>
                  </a:cubicBezTo>
                  <a:cubicBezTo>
                    <a:pt x="100" y="20"/>
                    <a:pt x="96" y="16"/>
                    <a:pt x="96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6"/>
                    <a:pt x="80" y="20"/>
                    <a:pt x="76" y="20"/>
                  </a:cubicBezTo>
                  <a:cubicBezTo>
                    <a:pt x="72" y="20"/>
                    <a:pt x="68" y="16"/>
                    <a:pt x="68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6"/>
                    <a:pt x="0" y="1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8"/>
                    <a:pt x="2" y="472"/>
                    <a:pt x="7" y="472"/>
                  </a:cubicBezTo>
                  <a:cubicBezTo>
                    <a:pt x="479" y="472"/>
                    <a:pt x="479" y="472"/>
                    <a:pt x="479" y="472"/>
                  </a:cubicBezTo>
                  <a:cubicBezTo>
                    <a:pt x="484" y="472"/>
                    <a:pt x="488" y="468"/>
                    <a:pt x="488" y="463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488" y="6"/>
                    <a:pt x="484" y="0"/>
                    <a:pt x="479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25"/>
            <p:cNvSpPr/>
            <p:nvPr userDrawn="1"/>
          </p:nvSpPr>
          <p:spPr bwMode="auto">
            <a:xfrm>
              <a:off x="974777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26"/>
            <p:cNvSpPr/>
            <p:nvPr userDrawn="1"/>
          </p:nvSpPr>
          <p:spPr bwMode="auto">
            <a:xfrm>
              <a:off x="1027135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27"/>
            <p:cNvSpPr/>
            <p:nvPr userDrawn="1"/>
          </p:nvSpPr>
          <p:spPr bwMode="auto">
            <a:xfrm>
              <a:off x="1079494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28"/>
            <p:cNvSpPr/>
            <p:nvPr userDrawn="1"/>
          </p:nvSpPr>
          <p:spPr bwMode="auto">
            <a:xfrm>
              <a:off x="1131852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29"/>
            <p:cNvSpPr/>
            <p:nvPr userDrawn="1"/>
          </p:nvSpPr>
          <p:spPr bwMode="auto">
            <a:xfrm>
              <a:off x="1184211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30"/>
            <p:cNvSpPr/>
            <p:nvPr userDrawn="1"/>
          </p:nvSpPr>
          <p:spPr bwMode="auto">
            <a:xfrm>
              <a:off x="1236570" y="1286321"/>
              <a:ext cx="20943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31"/>
            <p:cNvSpPr/>
            <p:nvPr userDrawn="1"/>
          </p:nvSpPr>
          <p:spPr bwMode="auto">
            <a:xfrm>
              <a:off x="1288928" y="1286321"/>
              <a:ext cx="20943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32"/>
            <p:cNvSpPr/>
            <p:nvPr userDrawn="1"/>
          </p:nvSpPr>
          <p:spPr bwMode="auto">
            <a:xfrm>
              <a:off x="1341287" y="1286321"/>
              <a:ext cx="20943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33"/>
            <p:cNvSpPr/>
            <p:nvPr userDrawn="1"/>
          </p:nvSpPr>
          <p:spPr bwMode="auto">
            <a:xfrm>
              <a:off x="1383174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34"/>
            <p:cNvSpPr/>
            <p:nvPr userDrawn="1"/>
          </p:nvSpPr>
          <p:spPr bwMode="auto">
            <a:xfrm>
              <a:off x="1435532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35"/>
            <p:cNvSpPr/>
            <p:nvPr userDrawn="1"/>
          </p:nvSpPr>
          <p:spPr bwMode="auto">
            <a:xfrm>
              <a:off x="1487891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36"/>
            <p:cNvSpPr/>
            <p:nvPr userDrawn="1"/>
          </p:nvSpPr>
          <p:spPr bwMode="auto">
            <a:xfrm>
              <a:off x="1540249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37"/>
            <p:cNvSpPr/>
            <p:nvPr userDrawn="1"/>
          </p:nvSpPr>
          <p:spPr bwMode="auto">
            <a:xfrm>
              <a:off x="1592608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38"/>
            <p:cNvSpPr/>
            <p:nvPr userDrawn="1"/>
          </p:nvSpPr>
          <p:spPr bwMode="auto">
            <a:xfrm>
              <a:off x="1644966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39"/>
            <p:cNvSpPr/>
            <p:nvPr userDrawn="1"/>
          </p:nvSpPr>
          <p:spPr bwMode="auto">
            <a:xfrm>
              <a:off x="1697325" y="1286321"/>
              <a:ext cx="31415" cy="94245"/>
            </a:xfrm>
            <a:custGeom>
              <a:avLst/>
              <a:gdLst>
                <a:gd name="T0" fmla="*/ 8 w 16"/>
                <a:gd name="T1" fmla="*/ 0 h 52"/>
                <a:gd name="T2" fmla="*/ 0 w 16"/>
                <a:gd name="T3" fmla="*/ 8 h 52"/>
                <a:gd name="T4" fmla="*/ 0 w 16"/>
                <a:gd name="T5" fmla="*/ 32 h 52"/>
                <a:gd name="T6" fmla="*/ 0 w 16"/>
                <a:gd name="T7" fmla="*/ 44 h 52"/>
                <a:gd name="T8" fmla="*/ 8 w 16"/>
                <a:gd name="T9" fmla="*/ 52 h 52"/>
                <a:gd name="T10" fmla="*/ 16 w 16"/>
                <a:gd name="T11" fmla="*/ 44 h 52"/>
                <a:gd name="T12" fmla="*/ 16 w 16"/>
                <a:gd name="T13" fmla="*/ 32 h 52"/>
                <a:gd name="T14" fmla="*/ 16 w 16"/>
                <a:gd name="T15" fmla="*/ 8 h 52"/>
                <a:gd name="T16" fmla="*/ 8 w 1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6" y="48"/>
                    <a:pt x="16" y="4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340"/>
            <p:cNvSpPr>
              <a:spLocks noChangeArrowheads="1"/>
            </p:cNvSpPr>
            <p:nvPr userDrawn="1"/>
          </p:nvSpPr>
          <p:spPr bwMode="auto">
            <a:xfrm>
              <a:off x="104807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341"/>
            <p:cNvSpPr>
              <a:spLocks noChangeArrowheads="1"/>
            </p:cNvSpPr>
            <p:nvPr userDrawn="1"/>
          </p:nvSpPr>
          <p:spPr bwMode="auto">
            <a:xfrm>
              <a:off x="104807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342"/>
            <p:cNvSpPr>
              <a:spLocks noChangeArrowheads="1"/>
            </p:cNvSpPr>
            <p:nvPr userDrawn="1"/>
          </p:nvSpPr>
          <p:spPr bwMode="auto">
            <a:xfrm>
              <a:off x="1142324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343"/>
            <p:cNvSpPr>
              <a:spLocks noChangeArrowheads="1"/>
            </p:cNvSpPr>
            <p:nvPr userDrawn="1"/>
          </p:nvSpPr>
          <p:spPr bwMode="auto">
            <a:xfrm>
              <a:off x="1142324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344"/>
            <p:cNvSpPr>
              <a:spLocks noChangeArrowheads="1"/>
            </p:cNvSpPr>
            <p:nvPr userDrawn="1"/>
          </p:nvSpPr>
          <p:spPr bwMode="auto">
            <a:xfrm>
              <a:off x="1226098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345"/>
            <p:cNvSpPr>
              <a:spLocks noChangeArrowheads="1"/>
            </p:cNvSpPr>
            <p:nvPr userDrawn="1"/>
          </p:nvSpPr>
          <p:spPr bwMode="auto">
            <a:xfrm>
              <a:off x="1226098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346"/>
            <p:cNvSpPr>
              <a:spLocks noChangeArrowheads="1"/>
            </p:cNvSpPr>
            <p:nvPr userDrawn="1"/>
          </p:nvSpPr>
          <p:spPr bwMode="auto">
            <a:xfrm>
              <a:off x="130987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347"/>
            <p:cNvSpPr>
              <a:spLocks noChangeArrowheads="1"/>
            </p:cNvSpPr>
            <p:nvPr userDrawn="1"/>
          </p:nvSpPr>
          <p:spPr bwMode="auto">
            <a:xfrm>
              <a:off x="130987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348"/>
            <p:cNvSpPr>
              <a:spLocks noChangeArrowheads="1"/>
            </p:cNvSpPr>
            <p:nvPr userDrawn="1"/>
          </p:nvSpPr>
          <p:spPr bwMode="auto">
            <a:xfrm>
              <a:off x="141458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349"/>
            <p:cNvSpPr>
              <a:spLocks noChangeArrowheads="1"/>
            </p:cNvSpPr>
            <p:nvPr userDrawn="1"/>
          </p:nvSpPr>
          <p:spPr bwMode="auto">
            <a:xfrm>
              <a:off x="1414589" y="1726133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350"/>
            <p:cNvSpPr>
              <a:spLocks noChangeArrowheads="1"/>
            </p:cNvSpPr>
            <p:nvPr userDrawn="1"/>
          </p:nvSpPr>
          <p:spPr bwMode="auto">
            <a:xfrm>
              <a:off x="149836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351"/>
            <p:cNvSpPr>
              <a:spLocks noChangeArrowheads="1"/>
            </p:cNvSpPr>
            <p:nvPr userDrawn="1"/>
          </p:nvSpPr>
          <p:spPr bwMode="auto">
            <a:xfrm>
              <a:off x="1498362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352"/>
            <p:cNvSpPr>
              <a:spLocks noChangeArrowheads="1"/>
            </p:cNvSpPr>
            <p:nvPr userDrawn="1"/>
          </p:nvSpPr>
          <p:spPr bwMode="auto">
            <a:xfrm>
              <a:off x="1582136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353"/>
            <p:cNvSpPr>
              <a:spLocks noChangeArrowheads="1"/>
            </p:cNvSpPr>
            <p:nvPr userDrawn="1"/>
          </p:nvSpPr>
          <p:spPr bwMode="auto">
            <a:xfrm>
              <a:off x="1582136" y="1726133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354"/>
            <p:cNvSpPr>
              <a:spLocks noChangeArrowheads="1"/>
            </p:cNvSpPr>
            <p:nvPr userDrawn="1"/>
          </p:nvSpPr>
          <p:spPr bwMode="auto">
            <a:xfrm>
              <a:off x="1414589" y="161094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355"/>
            <p:cNvSpPr>
              <a:spLocks noChangeArrowheads="1"/>
            </p:cNvSpPr>
            <p:nvPr userDrawn="1"/>
          </p:nvSpPr>
          <p:spPr bwMode="auto">
            <a:xfrm>
              <a:off x="1414589" y="161094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356"/>
            <p:cNvSpPr>
              <a:spLocks noChangeArrowheads="1"/>
            </p:cNvSpPr>
            <p:nvPr userDrawn="1"/>
          </p:nvSpPr>
          <p:spPr bwMode="auto">
            <a:xfrm>
              <a:off x="1498362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357"/>
            <p:cNvSpPr>
              <a:spLocks noChangeArrowheads="1"/>
            </p:cNvSpPr>
            <p:nvPr userDrawn="1"/>
          </p:nvSpPr>
          <p:spPr bwMode="auto">
            <a:xfrm>
              <a:off x="1498362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358"/>
            <p:cNvSpPr>
              <a:spLocks noChangeArrowheads="1"/>
            </p:cNvSpPr>
            <p:nvPr userDrawn="1"/>
          </p:nvSpPr>
          <p:spPr bwMode="auto">
            <a:xfrm>
              <a:off x="1582136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359"/>
            <p:cNvSpPr>
              <a:spLocks noChangeArrowheads="1"/>
            </p:cNvSpPr>
            <p:nvPr userDrawn="1"/>
          </p:nvSpPr>
          <p:spPr bwMode="auto">
            <a:xfrm>
              <a:off x="1582136" y="161094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360"/>
            <p:cNvSpPr>
              <a:spLocks noChangeArrowheads="1"/>
            </p:cNvSpPr>
            <p:nvPr userDrawn="1"/>
          </p:nvSpPr>
          <p:spPr bwMode="auto">
            <a:xfrm>
              <a:off x="104807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361"/>
            <p:cNvSpPr>
              <a:spLocks noChangeArrowheads="1"/>
            </p:cNvSpPr>
            <p:nvPr userDrawn="1"/>
          </p:nvSpPr>
          <p:spPr bwMode="auto">
            <a:xfrm>
              <a:off x="104807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362"/>
            <p:cNvSpPr>
              <a:spLocks noChangeArrowheads="1"/>
            </p:cNvSpPr>
            <p:nvPr userDrawn="1"/>
          </p:nvSpPr>
          <p:spPr bwMode="auto">
            <a:xfrm>
              <a:off x="1142324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363"/>
            <p:cNvSpPr>
              <a:spLocks noChangeArrowheads="1"/>
            </p:cNvSpPr>
            <p:nvPr userDrawn="1"/>
          </p:nvSpPr>
          <p:spPr bwMode="auto">
            <a:xfrm>
              <a:off x="1142324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364"/>
            <p:cNvSpPr>
              <a:spLocks noChangeArrowheads="1"/>
            </p:cNvSpPr>
            <p:nvPr userDrawn="1"/>
          </p:nvSpPr>
          <p:spPr bwMode="auto">
            <a:xfrm>
              <a:off x="1226098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365"/>
            <p:cNvSpPr>
              <a:spLocks noChangeArrowheads="1"/>
            </p:cNvSpPr>
            <p:nvPr userDrawn="1"/>
          </p:nvSpPr>
          <p:spPr bwMode="auto">
            <a:xfrm>
              <a:off x="1226098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366"/>
            <p:cNvSpPr>
              <a:spLocks noChangeArrowheads="1"/>
            </p:cNvSpPr>
            <p:nvPr userDrawn="1"/>
          </p:nvSpPr>
          <p:spPr bwMode="auto">
            <a:xfrm>
              <a:off x="130987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367"/>
            <p:cNvSpPr>
              <a:spLocks noChangeArrowheads="1"/>
            </p:cNvSpPr>
            <p:nvPr userDrawn="1"/>
          </p:nvSpPr>
          <p:spPr bwMode="auto">
            <a:xfrm>
              <a:off x="130987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368"/>
            <p:cNvSpPr>
              <a:spLocks noChangeArrowheads="1"/>
            </p:cNvSpPr>
            <p:nvPr userDrawn="1"/>
          </p:nvSpPr>
          <p:spPr bwMode="auto">
            <a:xfrm>
              <a:off x="141458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369"/>
            <p:cNvSpPr>
              <a:spLocks noChangeArrowheads="1"/>
            </p:cNvSpPr>
            <p:nvPr userDrawn="1"/>
          </p:nvSpPr>
          <p:spPr bwMode="auto">
            <a:xfrm>
              <a:off x="1414589" y="1830850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370"/>
            <p:cNvSpPr>
              <a:spLocks noChangeArrowheads="1"/>
            </p:cNvSpPr>
            <p:nvPr userDrawn="1"/>
          </p:nvSpPr>
          <p:spPr bwMode="auto">
            <a:xfrm>
              <a:off x="149836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371"/>
            <p:cNvSpPr>
              <a:spLocks noChangeArrowheads="1"/>
            </p:cNvSpPr>
            <p:nvPr userDrawn="1"/>
          </p:nvSpPr>
          <p:spPr bwMode="auto">
            <a:xfrm>
              <a:off x="1498362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372"/>
            <p:cNvSpPr>
              <a:spLocks noChangeArrowheads="1"/>
            </p:cNvSpPr>
            <p:nvPr userDrawn="1"/>
          </p:nvSpPr>
          <p:spPr bwMode="auto">
            <a:xfrm>
              <a:off x="1582136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373"/>
            <p:cNvSpPr>
              <a:spLocks noChangeArrowheads="1"/>
            </p:cNvSpPr>
            <p:nvPr userDrawn="1"/>
          </p:nvSpPr>
          <p:spPr bwMode="auto">
            <a:xfrm>
              <a:off x="1582136" y="1830850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374"/>
            <p:cNvSpPr>
              <a:spLocks noChangeArrowheads="1"/>
            </p:cNvSpPr>
            <p:nvPr userDrawn="1"/>
          </p:nvSpPr>
          <p:spPr bwMode="auto">
            <a:xfrm>
              <a:off x="104807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375"/>
            <p:cNvSpPr>
              <a:spLocks noChangeArrowheads="1"/>
            </p:cNvSpPr>
            <p:nvPr userDrawn="1"/>
          </p:nvSpPr>
          <p:spPr bwMode="auto">
            <a:xfrm>
              <a:off x="104807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376"/>
            <p:cNvSpPr>
              <a:spLocks noChangeArrowheads="1"/>
            </p:cNvSpPr>
            <p:nvPr userDrawn="1"/>
          </p:nvSpPr>
          <p:spPr bwMode="auto">
            <a:xfrm>
              <a:off x="1142324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377"/>
            <p:cNvSpPr>
              <a:spLocks noChangeArrowheads="1"/>
            </p:cNvSpPr>
            <p:nvPr userDrawn="1"/>
          </p:nvSpPr>
          <p:spPr bwMode="auto">
            <a:xfrm>
              <a:off x="1142324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378"/>
            <p:cNvSpPr>
              <a:spLocks noChangeArrowheads="1"/>
            </p:cNvSpPr>
            <p:nvPr userDrawn="1"/>
          </p:nvSpPr>
          <p:spPr bwMode="auto">
            <a:xfrm>
              <a:off x="1226098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379"/>
            <p:cNvSpPr>
              <a:spLocks noChangeArrowheads="1"/>
            </p:cNvSpPr>
            <p:nvPr userDrawn="1"/>
          </p:nvSpPr>
          <p:spPr bwMode="auto">
            <a:xfrm>
              <a:off x="1226098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380"/>
            <p:cNvSpPr>
              <a:spLocks noChangeArrowheads="1"/>
            </p:cNvSpPr>
            <p:nvPr userDrawn="1"/>
          </p:nvSpPr>
          <p:spPr bwMode="auto">
            <a:xfrm>
              <a:off x="130987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381"/>
            <p:cNvSpPr>
              <a:spLocks noChangeArrowheads="1"/>
            </p:cNvSpPr>
            <p:nvPr userDrawn="1"/>
          </p:nvSpPr>
          <p:spPr bwMode="auto">
            <a:xfrm>
              <a:off x="130987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382"/>
            <p:cNvSpPr>
              <a:spLocks noChangeArrowheads="1"/>
            </p:cNvSpPr>
            <p:nvPr userDrawn="1"/>
          </p:nvSpPr>
          <p:spPr bwMode="auto">
            <a:xfrm>
              <a:off x="141458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383"/>
            <p:cNvSpPr>
              <a:spLocks noChangeArrowheads="1"/>
            </p:cNvSpPr>
            <p:nvPr userDrawn="1"/>
          </p:nvSpPr>
          <p:spPr bwMode="auto">
            <a:xfrm>
              <a:off x="1414589" y="1935567"/>
              <a:ext cx="62830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384"/>
            <p:cNvSpPr>
              <a:spLocks noChangeArrowheads="1"/>
            </p:cNvSpPr>
            <p:nvPr userDrawn="1"/>
          </p:nvSpPr>
          <p:spPr bwMode="auto">
            <a:xfrm>
              <a:off x="149836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385"/>
            <p:cNvSpPr>
              <a:spLocks noChangeArrowheads="1"/>
            </p:cNvSpPr>
            <p:nvPr userDrawn="1"/>
          </p:nvSpPr>
          <p:spPr bwMode="auto">
            <a:xfrm>
              <a:off x="1498362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386"/>
            <p:cNvSpPr>
              <a:spLocks noChangeArrowheads="1"/>
            </p:cNvSpPr>
            <p:nvPr userDrawn="1"/>
          </p:nvSpPr>
          <p:spPr bwMode="auto">
            <a:xfrm>
              <a:off x="1582136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387"/>
            <p:cNvSpPr>
              <a:spLocks noChangeArrowheads="1"/>
            </p:cNvSpPr>
            <p:nvPr userDrawn="1"/>
          </p:nvSpPr>
          <p:spPr bwMode="auto">
            <a:xfrm>
              <a:off x="1582136" y="1935567"/>
              <a:ext cx="73302" cy="73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388"/>
            <p:cNvSpPr>
              <a:spLocks noChangeArrowheads="1"/>
            </p:cNvSpPr>
            <p:nvPr userDrawn="1"/>
          </p:nvSpPr>
          <p:spPr bwMode="auto">
            <a:xfrm>
              <a:off x="104807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389"/>
            <p:cNvSpPr>
              <a:spLocks noChangeArrowheads="1"/>
            </p:cNvSpPr>
            <p:nvPr userDrawn="1"/>
          </p:nvSpPr>
          <p:spPr bwMode="auto">
            <a:xfrm>
              <a:off x="104807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390"/>
            <p:cNvSpPr>
              <a:spLocks noChangeArrowheads="1"/>
            </p:cNvSpPr>
            <p:nvPr userDrawn="1"/>
          </p:nvSpPr>
          <p:spPr bwMode="auto">
            <a:xfrm>
              <a:off x="1142324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391"/>
            <p:cNvSpPr>
              <a:spLocks noChangeArrowheads="1"/>
            </p:cNvSpPr>
            <p:nvPr userDrawn="1"/>
          </p:nvSpPr>
          <p:spPr bwMode="auto">
            <a:xfrm>
              <a:off x="1142324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392"/>
            <p:cNvSpPr>
              <a:spLocks noChangeArrowheads="1"/>
            </p:cNvSpPr>
            <p:nvPr userDrawn="1"/>
          </p:nvSpPr>
          <p:spPr bwMode="auto">
            <a:xfrm>
              <a:off x="1226098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393"/>
            <p:cNvSpPr>
              <a:spLocks noChangeArrowheads="1"/>
            </p:cNvSpPr>
            <p:nvPr userDrawn="1"/>
          </p:nvSpPr>
          <p:spPr bwMode="auto">
            <a:xfrm>
              <a:off x="1226098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394"/>
            <p:cNvSpPr>
              <a:spLocks noChangeArrowheads="1"/>
            </p:cNvSpPr>
            <p:nvPr userDrawn="1"/>
          </p:nvSpPr>
          <p:spPr bwMode="auto">
            <a:xfrm>
              <a:off x="1309872" y="204028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395"/>
            <p:cNvSpPr>
              <a:spLocks noChangeArrowheads="1"/>
            </p:cNvSpPr>
            <p:nvPr userDrawn="1"/>
          </p:nvSpPr>
          <p:spPr bwMode="auto">
            <a:xfrm>
              <a:off x="1309872" y="2040284"/>
              <a:ext cx="73302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396"/>
            <p:cNvSpPr>
              <a:spLocks noChangeArrowheads="1"/>
            </p:cNvSpPr>
            <p:nvPr userDrawn="1"/>
          </p:nvSpPr>
          <p:spPr bwMode="auto">
            <a:xfrm>
              <a:off x="141458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397"/>
            <p:cNvSpPr>
              <a:spLocks noChangeArrowheads="1"/>
            </p:cNvSpPr>
            <p:nvPr userDrawn="1"/>
          </p:nvSpPr>
          <p:spPr bwMode="auto">
            <a:xfrm>
              <a:off x="1414589" y="2040284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398"/>
            <p:cNvSpPr>
              <a:spLocks noEditPoints="1"/>
            </p:cNvSpPr>
            <p:nvPr userDrawn="1"/>
          </p:nvSpPr>
          <p:spPr bwMode="auto">
            <a:xfrm>
              <a:off x="1048079" y="1474812"/>
              <a:ext cx="607359" cy="83774"/>
            </a:xfrm>
            <a:custGeom>
              <a:avLst/>
              <a:gdLst>
                <a:gd name="T0" fmla="*/ 19 w 58"/>
                <a:gd name="T1" fmla="*/ 6 h 8"/>
                <a:gd name="T2" fmla="*/ 19 w 58"/>
                <a:gd name="T3" fmla="*/ 2 h 8"/>
                <a:gd name="T4" fmla="*/ 39 w 58"/>
                <a:gd name="T5" fmla="*/ 2 h 8"/>
                <a:gd name="T6" fmla="*/ 39 w 58"/>
                <a:gd name="T7" fmla="*/ 6 h 8"/>
                <a:gd name="T8" fmla="*/ 19 w 58"/>
                <a:gd name="T9" fmla="*/ 6 h 8"/>
                <a:gd name="T10" fmla="*/ 58 w 58"/>
                <a:gd name="T11" fmla="*/ 0 h 8"/>
                <a:gd name="T12" fmla="*/ 0 w 58"/>
                <a:gd name="T13" fmla="*/ 0 h 8"/>
                <a:gd name="T14" fmla="*/ 0 w 58"/>
                <a:gd name="T15" fmla="*/ 8 h 8"/>
                <a:gd name="T16" fmla="*/ 58 w 58"/>
                <a:gd name="T17" fmla="*/ 8 h 8"/>
                <a:gd name="T18" fmla="*/ 58 w 5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">
                  <a:moveTo>
                    <a:pt x="19" y="6"/>
                  </a:moveTo>
                  <a:lnTo>
                    <a:pt x="19" y="2"/>
                  </a:lnTo>
                  <a:lnTo>
                    <a:pt x="39" y="2"/>
                  </a:lnTo>
                  <a:lnTo>
                    <a:pt x="39" y="6"/>
                  </a:lnTo>
                  <a:lnTo>
                    <a:pt x="19" y="6"/>
                  </a:lnTo>
                  <a:close/>
                  <a:moveTo>
                    <a:pt x="5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58" y="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399"/>
            <p:cNvSpPr>
              <a:spLocks noEditPoints="1"/>
            </p:cNvSpPr>
            <p:nvPr userDrawn="1"/>
          </p:nvSpPr>
          <p:spPr bwMode="auto">
            <a:xfrm>
              <a:off x="1048079" y="1474812"/>
              <a:ext cx="607359" cy="83774"/>
            </a:xfrm>
            <a:custGeom>
              <a:avLst/>
              <a:gdLst>
                <a:gd name="T0" fmla="*/ 19 w 58"/>
                <a:gd name="T1" fmla="*/ 6 h 8"/>
                <a:gd name="T2" fmla="*/ 19 w 58"/>
                <a:gd name="T3" fmla="*/ 2 h 8"/>
                <a:gd name="T4" fmla="*/ 39 w 58"/>
                <a:gd name="T5" fmla="*/ 2 h 8"/>
                <a:gd name="T6" fmla="*/ 39 w 58"/>
                <a:gd name="T7" fmla="*/ 6 h 8"/>
                <a:gd name="T8" fmla="*/ 19 w 58"/>
                <a:gd name="T9" fmla="*/ 6 h 8"/>
                <a:gd name="T10" fmla="*/ 58 w 58"/>
                <a:gd name="T11" fmla="*/ 0 h 8"/>
                <a:gd name="T12" fmla="*/ 0 w 58"/>
                <a:gd name="T13" fmla="*/ 0 h 8"/>
                <a:gd name="T14" fmla="*/ 0 w 58"/>
                <a:gd name="T15" fmla="*/ 8 h 8"/>
                <a:gd name="T16" fmla="*/ 58 w 58"/>
                <a:gd name="T17" fmla="*/ 8 h 8"/>
                <a:gd name="T18" fmla="*/ 58 w 5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">
                  <a:moveTo>
                    <a:pt x="19" y="6"/>
                  </a:moveTo>
                  <a:lnTo>
                    <a:pt x="19" y="2"/>
                  </a:lnTo>
                  <a:lnTo>
                    <a:pt x="39" y="2"/>
                  </a:lnTo>
                  <a:lnTo>
                    <a:pt x="39" y="6"/>
                  </a:lnTo>
                  <a:lnTo>
                    <a:pt x="19" y="6"/>
                  </a:lnTo>
                  <a:moveTo>
                    <a:pt x="5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58" y="8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404"/>
            <p:cNvSpPr/>
            <p:nvPr userDrawn="1"/>
          </p:nvSpPr>
          <p:spPr bwMode="auto">
            <a:xfrm>
              <a:off x="891003" y="1338680"/>
              <a:ext cx="900567" cy="869151"/>
            </a:xfrm>
            <a:custGeom>
              <a:avLst/>
              <a:gdLst>
                <a:gd name="T0" fmla="*/ 488 w 488"/>
                <a:gd name="T1" fmla="*/ 463 h 472"/>
                <a:gd name="T2" fmla="*/ 479 w 488"/>
                <a:gd name="T3" fmla="*/ 472 h 472"/>
                <a:gd name="T4" fmla="*/ 7 w 488"/>
                <a:gd name="T5" fmla="*/ 472 h 472"/>
                <a:gd name="T6" fmla="*/ 0 w 488"/>
                <a:gd name="T7" fmla="*/ 463 h 472"/>
                <a:gd name="T8" fmla="*/ 0 w 488"/>
                <a:gd name="T9" fmla="*/ 11 h 472"/>
                <a:gd name="T10" fmla="*/ 7 w 488"/>
                <a:gd name="T11" fmla="*/ 0 h 472"/>
                <a:gd name="T12" fmla="*/ 479 w 488"/>
                <a:gd name="T13" fmla="*/ 0 h 472"/>
                <a:gd name="T14" fmla="*/ 488 w 488"/>
                <a:gd name="T15" fmla="*/ 11 h 472"/>
                <a:gd name="T16" fmla="*/ 488 w 488"/>
                <a:gd name="T17" fmla="*/ 46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472">
                  <a:moveTo>
                    <a:pt x="488" y="463"/>
                  </a:moveTo>
                  <a:cubicBezTo>
                    <a:pt x="488" y="468"/>
                    <a:pt x="484" y="472"/>
                    <a:pt x="479" y="472"/>
                  </a:cubicBezTo>
                  <a:cubicBezTo>
                    <a:pt x="7" y="472"/>
                    <a:pt x="7" y="472"/>
                    <a:pt x="7" y="472"/>
                  </a:cubicBezTo>
                  <a:cubicBezTo>
                    <a:pt x="2" y="472"/>
                    <a:pt x="0" y="468"/>
                    <a:pt x="0" y="4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2" y="0"/>
                    <a:pt x="7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84" y="0"/>
                    <a:pt x="488" y="6"/>
                    <a:pt x="488" y="11"/>
                  </a:cubicBezTo>
                  <a:lnTo>
                    <a:pt x="488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405"/>
            <p:cNvSpPr/>
            <p:nvPr userDrawn="1"/>
          </p:nvSpPr>
          <p:spPr bwMode="auto">
            <a:xfrm>
              <a:off x="964305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406"/>
            <p:cNvSpPr/>
            <p:nvPr userDrawn="1"/>
          </p:nvSpPr>
          <p:spPr bwMode="auto">
            <a:xfrm>
              <a:off x="1016664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407"/>
            <p:cNvSpPr/>
            <p:nvPr userDrawn="1"/>
          </p:nvSpPr>
          <p:spPr bwMode="auto">
            <a:xfrm>
              <a:off x="1069022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408"/>
            <p:cNvSpPr/>
            <p:nvPr userDrawn="1"/>
          </p:nvSpPr>
          <p:spPr bwMode="auto">
            <a:xfrm>
              <a:off x="1121381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409"/>
            <p:cNvSpPr/>
            <p:nvPr userDrawn="1"/>
          </p:nvSpPr>
          <p:spPr bwMode="auto">
            <a:xfrm>
              <a:off x="1173739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410"/>
            <p:cNvSpPr/>
            <p:nvPr userDrawn="1"/>
          </p:nvSpPr>
          <p:spPr bwMode="auto">
            <a:xfrm>
              <a:off x="1226098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411"/>
            <p:cNvSpPr/>
            <p:nvPr userDrawn="1"/>
          </p:nvSpPr>
          <p:spPr bwMode="auto">
            <a:xfrm>
              <a:off x="1278456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412"/>
            <p:cNvSpPr/>
            <p:nvPr userDrawn="1"/>
          </p:nvSpPr>
          <p:spPr bwMode="auto">
            <a:xfrm>
              <a:off x="1330815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413"/>
            <p:cNvSpPr/>
            <p:nvPr userDrawn="1"/>
          </p:nvSpPr>
          <p:spPr bwMode="auto">
            <a:xfrm>
              <a:off x="1383174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414"/>
            <p:cNvSpPr/>
            <p:nvPr userDrawn="1"/>
          </p:nvSpPr>
          <p:spPr bwMode="auto">
            <a:xfrm>
              <a:off x="1435532" y="1286321"/>
              <a:ext cx="20943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415"/>
            <p:cNvSpPr/>
            <p:nvPr userDrawn="1"/>
          </p:nvSpPr>
          <p:spPr bwMode="auto">
            <a:xfrm>
              <a:off x="1487891" y="1286321"/>
              <a:ext cx="20943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416"/>
            <p:cNvSpPr/>
            <p:nvPr userDrawn="1"/>
          </p:nvSpPr>
          <p:spPr bwMode="auto">
            <a:xfrm>
              <a:off x="1529778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417"/>
            <p:cNvSpPr/>
            <p:nvPr userDrawn="1"/>
          </p:nvSpPr>
          <p:spPr bwMode="auto">
            <a:xfrm>
              <a:off x="1582136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418"/>
            <p:cNvSpPr/>
            <p:nvPr userDrawn="1"/>
          </p:nvSpPr>
          <p:spPr bwMode="auto">
            <a:xfrm>
              <a:off x="1634495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419"/>
            <p:cNvSpPr/>
            <p:nvPr userDrawn="1"/>
          </p:nvSpPr>
          <p:spPr bwMode="auto">
            <a:xfrm>
              <a:off x="1686853" y="1286321"/>
              <a:ext cx="31415" cy="94245"/>
            </a:xfrm>
            <a:custGeom>
              <a:avLst/>
              <a:gdLst>
                <a:gd name="T0" fmla="*/ 16 w 16"/>
                <a:gd name="T1" fmla="*/ 44 h 52"/>
                <a:gd name="T2" fmla="*/ 8 w 16"/>
                <a:gd name="T3" fmla="*/ 52 h 52"/>
                <a:gd name="T4" fmla="*/ 0 w 16"/>
                <a:gd name="T5" fmla="*/ 44 h 52"/>
                <a:gd name="T6" fmla="*/ 0 w 16"/>
                <a:gd name="T7" fmla="*/ 8 h 52"/>
                <a:gd name="T8" fmla="*/ 8 w 16"/>
                <a:gd name="T9" fmla="*/ 0 h 52"/>
                <a:gd name="T10" fmla="*/ 16 w 16"/>
                <a:gd name="T11" fmla="*/ 8 h 52"/>
                <a:gd name="T12" fmla="*/ 16 w 16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44"/>
                  </a:moveTo>
                  <a:cubicBezTo>
                    <a:pt x="16" y="48"/>
                    <a:pt x="12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54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421"/>
            <p:cNvSpPr>
              <a:spLocks noChangeArrowheads="1"/>
            </p:cNvSpPr>
            <p:nvPr userDrawn="1"/>
          </p:nvSpPr>
          <p:spPr bwMode="auto">
            <a:xfrm>
              <a:off x="1037607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422"/>
            <p:cNvSpPr>
              <a:spLocks noChangeArrowheads="1"/>
            </p:cNvSpPr>
            <p:nvPr userDrawn="1"/>
          </p:nvSpPr>
          <p:spPr bwMode="auto">
            <a:xfrm>
              <a:off x="1131849" y="1715664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423"/>
            <p:cNvSpPr>
              <a:spLocks noChangeArrowheads="1"/>
            </p:cNvSpPr>
            <p:nvPr userDrawn="1"/>
          </p:nvSpPr>
          <p:spPr bwMode="auto">
            <a:xfrm>
              <a:off x="1215623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424"/>
            <p:cNvSpPr>
              <a:spLocks noChangeArrowheads="1"/>
            </p:cNvSpPr>
            <p:nvPr userDrawn="1"/>
          </p:nvSpPr>
          <p:spPr bwMode="auto">
            <a:xfrm>
              <a:off x="1309872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425"/>
            <p:cNvSpPr>
              <a:spLocks noChangeArrowheads="1"/>
            </p:cNvSpPr>
            <p:nvPr userDrawn="1"/>
          </p:nvSpPr>
          <p:spPr bwMode="auto">
            <a:xfrm>
              <a:off x="1404114" y="1715664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426"/>
            <p:cNvSpPr>
              <a:spLocks noChangeArrowheads="1"/>
            </p:cNvSpPr>
            <p:nvPr userDrawn="1"/>
          </p:nvSpPr>
          <p:spPr bwMode="auto">
            <a:xfrm>
              <a:off x="1487887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427"/>
            <p:cNvSpPr>
              <a:spLocks noChangeArrowheads="1"/>
            </p:cNvSpPr>
            <p:nvPr userDrawn="1"/>
          </p:nvSpPr>
          <p:spPr bwMode="auto">
            <a:xfrm>
              <a:off x="1582136" y="1715664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428"/>
            <p:cNvSpPr>
              <a:spLocks noChangeArrowheads="1"/>
            </p:cNvSpPr>
            <p:nvPr userDrawn="1"/>
          </p:nvSpPr>
          <p:spPr bwMode="auto">
            <a:xfrm>
              <a:off x="1404114" y="1600472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429"/>
            <p:cNvSpPr>
              <a:spLocks noChangeArrowheads="1"/>
            </p:cNvSpPr>
            <p:nvPr userDrawn="1"/>
          </p:nvSpPr>
          <p:spPr bwMode="auto">
            <a:xfrm>
              <a:off x="1487887" y="1600472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430"/>
            <p:cNvSpPr>
              <a:spLocks noChangeArrowheads="1"/>
            </p:cNvSpPr>
            <p:nvPr userDrawn="1"/>
          </p:nvSpPr>
          <p:spPr bwMode="auto">
            <a:xfrm>
              <a:off x="1582136" y="1600472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431"/>
            <p:cNvSpPr>
              <a:spLocks noChangeArrowheads="1"/>
            </p:cNvSpPr>
            <p:nvPr userDrawn="1"/>
          </p:nvSpPr>
          <p:spPr bwMode="auto">
            <a:xfrm>
              <a:off x="1037607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432"/>
            <p:cNvSpPr>
              <a:spLocks noChangeArrowheads="1"/>
            </p:cNvSpPr>
            <p:nvPr userDrawn="1"/>
          </p:nvSpPr>
          <p:spPr bwMode="auto">
            <a:xfrm>
              <a:off x="1131849" y="1820381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433"/>
            <p:cNvSpPr>
              <a:spLocks noChangeArrowheads="1"/>
            </p:cNvSpPr>
            <p:nvPr userDrawn="1"/>
          </p:nvSpPr>
          <p:spPr bwMode="auto">
            <a:xfrm>
              <a:off x="1215623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434"/>
            <p:cNvSpPr>
              <a:spLocks noChangeArrowheads="1"/>
            </p:cNvSpPr>
            <p:nvPr userDrawn="1"/>
          </p:nvSpPr>
          <p:spPr bwMode="auto">
            <a:xfrm>
              <a:off x="1309872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435"/>
            <p:cNvSpPr>
              <a:spLocks noChangeArrowheads="1"/>
            </p:cNvSpPr>
            <p:nvPr userDrawn="1"/>
          </p:nvSpPr>
          <p:spPr bwMode="auto">
            <a:xfrm>
              <a:off x="1404114" y="1820381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436"/>
            <p:cNvSpPr>
              <a:spLocks noChangeArrowheads="1"/>
            </p:cNvSpPr>
            <p:nvPr userDrawn="1"/>
          </p:nvSpPr>
          <p:spPr bwMode="auto">
            <a:xfrm>
              <a:off x="1487887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437"/>
            <p:cNvSpPr>
              <a:spLocks noChangeArrowheads="1"/>
            </p:cNvSpPr>
            <p:nvPr userDrawn="1"/>
          </p:nvSpPr>
          <p:spPr bwMode="auto">
            <a:xfrm>
              <a:off x="1582136" y="1820381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438"/>
            <p:cNvSpPr>
              <a:spLocks noChangeArrowheads="1"/>
            </p:cNvSpPr>
            <p:nvPr userDrawn="1"/>
          </p:nvSpPr>
          <p:spPr bwMode="auto">
            <a:xfrm>
              <a:off x="1037607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439"/>
            <p:cNvSpPr>
              <a:spLocks noChangeArrowheads="1"/>
            </p:cNvSpPr>
            <p:nvPr userDrawn="1"/>
          </p:nvSpPr>
          <p:spPr bwMode="auto">
            <a:xfrm>
              <a:off x="1131849" y="1925098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440"/>
            <p:cNvSpPr>
              <a:spLocks noChangeArrowheads="1"/>
            </p:cNvSpPr>
            <p:nvPr userDrawn="1"/>
          </p:nvSpPr>
          <p:spPr bwMode="auto">
            <a:xfrm>
              <a:off x="1215623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441"/>
            <p:cNvSpPr>
              <a:spLocks noChangeArrowheads="1"/>
            </p:cNvSpPr>
            <p:nvPr userDrawn="1"/>
          </p:nvSpPr>
          <p:spPr bwMode="auto">
            <a:xfrm>
              <a:off x="1309872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442"/>
            <p:cNvSpPr>
              <a:spLocks noChangeArrowheads="1"/>
            </p:cNvSpPr>
            <p:nvPr userDrawn="1"/>
          </p:nvSpPr>
          <p:spPr bwMode="auto">
            <a:xfrm>
              <a:off x="1404114" y="1925098"/>
              <a:ext cx="62830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443"/>
            <p:cNvSpPr>
              <a:spLocks noChangeArrowheads="1"/>
            </p:cNvSpPr>
            <p:nvPr userDrawn="1"/>
          </p:nvSpPr>
          <p:spPr bwMode="auto">
            <a:xfrm>
              <a:off x="1487887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444"/>
            <p:cNvSpPr>
              <a:spLocks noChangeArrowheads="1"/>
            </p:cNvSpPr>
            <p:nvPr userDrawn="1"/>
          </p:nvSpPr>
          <p:spPr bwMode="auto">
            <a:xfrm>
              <a:off x="1582136" y="1925098"/>
              <a:ext cx="73305" cy="73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445"/>
            <p:cNvSpPr>
              <a:spLocks noChangeArrowheads="1"/>
            </p:cNvSpPr>
            <p:nvPr userDrawn="1"/>
          </p:nvSpPr>
          <p:spPr bwMode="auto">
            <a:xfrm>
              <a:off x="1037607" y="2029815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446"/>
            <p:cNvSpPr>
              <a:spLocks noChangeArrowheads="1"/>
            </p:cNvSpPr>
            <p:nvPr userDrawn="1"/>
          </p:nvSpPr>
          <p:spPr bwMode="auto">
            <a:xfrm>
              <a:off x="1131849" y="2029815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447"/>
            <p:cNvSpPr>
              <a:spLocks noChangeArrowheads="1"/>
            </p:cNvSpPr>
            <p:nvPr userDrawn="1"/>
          </p:nvSpPr>
          <p:spPr bwMode="auto">
            <a:xfrm>
              <a:off x="1215623" y="2029815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448"/>
            <p:cNvSpPr>
              <a:spLocks noChangeArrowheads="1"/>
            </p:cNvSpPr>
            <p:nvPr userDrawn="1"/>
          </p:nvSpPr>
          <p:spPr bwMode="auto">
            <a:xfrm>
              <a:off x="1309872" y="2029815"/>
              <a:ext cx="73305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449"/>
            <p:cNvSpPr>
              <a:spLocks noChangeArrowheads="1"/>
            </p:cNvSpPr>
            <p:nvPr userDrawn="1"/>
          </p:nvSpPr>
          <p:spPr bwMode="auto">
            <a:xfrm>
              <a:off x="1404114" y="2029815"/>
              <a:ext cx="62830" cy="83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1236566" y="1474811"/>
              <a:ext cx="24130" cy="1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</a:rPr>
                <a:t>APR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1" name="Rectangle 452"/>
            <p:cNvSpPr>
              <a:spLocks noChangeArrowheads="1"/>
            </p:cNvSpPr>
            <p:nvPr userDrawn="1"/>
          </p:nvSpPr>
          <p:spPr bwMode="auto">
            <a:xfrm>
              <a:off x="1393645" y="1474811"/>
              <a:ext cx="4445" cy="1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1425057" y="1474811"/>
              <a:ext cx="7620" cy="1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3" name="Rectangle 455"/>
            <p:cNvSpPr>
              <a:spLocks noChangeArrowheads="1"/>
            </p:cNvSpPr>
            <p:nvPr userDrawn="1"/>
          </p:nvSpPr>
          <p:spPr bwMode="auto">
            <a:xfrm>
              <a:off x="4210530" y="1118773"/>
              <a:ext cx="869155" cy="6806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456"/>
            <p:cNvSpPr>
              <a:spLocks noChangeArrowheads="1"/>
            </p:cNvSpPr>
            <p:nvPr userDrawn="1"/>
          </p:nvSpPr>
          <p:spPr bwMode="auto">
            <a:xfrm>
              <a:off x="4283835" y="1181604"/>
              <a:ext cx="722551" cy="555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457"/>
            <p:cNvSpPr>
              <a:spLocks noChangeArrowheads="1"/>
            </p:cNvSpPr>
            <p:nvPr userDrawn="1"/>
          </p:nvSpPr>
          <p:spPr bwMode="auto">
            <a:xfrm>
              <a:off x="4388552" y="1286321"/>
              <a:ext cx="513117" cy="345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458"/>
            <p:cNvSpPr/>
            <p:nvPr userDrawn="1"/>
          </p:nvSpPr>
          <p:spPr bwMode="auto">
            <a:xfrm>
              <a:off x="4430439" y="1359626"/>
              <a:ext cx="418868" cy="198966"/>
            </a:xfrm>
            <a:custGeom>
              <a:avLst/>
              <a:gdLst>
                <a:gd name="T0" fmla="*/ 219 w 226"/>
                <a:gd name="T1" fmla="*/ 46 h 106"/>
                <a:gd name="T2" fmla="*/ 157 w 226"/>
                <a:gd name="T3" fmla="*/ 4 h 106"/>
                <a:gd name="T4" fmla="*/ 128 w 226"/>
                <a:gd name="T5" fmla="*/ 31 h 106"/>
                <a:gd name="T6" fmla="*/ 124 w 226"/>
                <a:gd name="T7" fmla="*/ 0 h 106"/>
                <a:gd name="T8" fmla="*/ 117 w 226"/>
                <a:gd name="T9" fmla="*/ 11 h 106"/>
                <a:gd name="T10" fmla="*/ 113 w 226"/>
                <a:gd name="T11" fmla="*/ 10 h 106"/>
                <a:gd name="T12" fmla="*/ 109 w 226"/>
                <a:gd name="T13" fmla="*/ 11 h 106"/>
                <a:gd name="T14" fmla="*/ 102 w 226"/>
                <a:gd name="T15" fmla="*/ 0 h 106"/>
                <a:gd name="T16" fmla="*/ 98 w 226"/>
                <a:gd name="T17" fmla="*/ 31 h 106"/>
                <a:gd name="T18" fmla="*/ 69 w 226"/>
                <a:gd name="T19" fmla="*/ 4 h 106"/>
                <a:gd name="T20" fmla="*/ 6 w 226"/>
                <a:gd name="T21" fmla="*/ 46 h 106"/>
                <a:gd name="T22" fmla="*/ 45 w 226"/>
                <a:gd name="T23" fmla="*/ 101 h 106"/>
                <a:gd name="T24" fmla="*/ 47 w 226"/>
                <a:gd name="T25" fmla="*/ 74 h 106"/>
                <a:gd name="T26" fmla="*/ 73 w 226"/>
                <a:gd name="T27" fmla="*/ 86 h 106"/>
                <a:gd name="T28" fmla="*/ 90 w 226"/>
                <a:gd name="T29" fmla="*/ 74 h 106"/>
                <a:gd name="T30" fmla="*/ 113 w 226"/>
                <a:gd name="T31" fmla="*/ 106 h 106"/>
                <a:gd name="T32" fmla="*/ 135 w 226"/>
                <a:gd name="T33" fmla="*/ 74 h 106"/>
                <a:gd name="T34" fmla="*/ 153 w 226"/>
                <a:gd name="T35" fmla="*/ 86 h 106"/>
                <a:gd name="T36" fmla="*/ 179 w 226"/>
                <a:gd name="T37" fmla="*/ 74 h 106"/>
                <a:gd name="T38" fmla="*/ 181 w 226"/>
                <a:gd name="T39" fmla="*/ 101 h 106"/>
                <a:gd name="T40" fmla="*/ 219 w 226"/>
                <a:gd name="T41" fmla="*/ 4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106">
                  <a:moveTo>
                    <a:pt x="219" y="46"/>
                  </a:moveTo>
                  <a:cubicBezTo>
                    <a:pt x="213" y="20"/>
                    <a:pt x="182" y="9"/>
                    <a:pt x="157" y="4"/>
                  </a:cubicBezTo>
                  <a:cubicBezTo>
                    <a:pt x="182" y="38"/>
                    <a:pt x="137" y="50"/>
                    <a:pt x="128" y="31"/>
                  </a:cubicBezTo>
                  <a:cubicBezTo>
                    <a:pt x="122" y="19"/>
                    <a:pt x="124" y="0"/>
                    <a:pt x="124" y="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4" y="19"/>
                    <a:pt x="98" y="31"/>
                  </a:cubicBezTo>
                  <a:cubicBezTo>
                    <a:pt x="88" y="50"/>
                    <a:pt x="43" y="38"/>
                    <a:pt x="69" y="4"/>
                  </a:cubicBezTo>
                  <a:cubicBezTo>
                    <a:pt x="43" y="9"/>
                    <a:pt x="13" y="20"/>
                    <a:pt x="6" y="46"/>
                  </a:cubicBezTo>
                  <a:cubicBezTo>
                    <a:pt x="0" y="73"/>
                    <a:pt x="32" y="97"/>
                    <a:pt x="45" y="101"/>
                  </a:cubicBezTo>
                  <a:cubicBezTo>
                    <a:pt x="45" y="101"/>
                    <a:pt x="32" y="82"/>
                    <a:pt x="47" y="74"/>
                  </a:cubicBezTo>
                  <a:cubicBezTo>
                    <a:pt x="61" y="67"/>
                    <a:pt x="73" y="86"/>
                    <a:pt x="73" y="86"/>
                  </a:cubicBezTo>
                  <a:cubicBezTo>
                    <a:pt x="73" y="86"/>
                    <a:pt x="78" y="71"/>
                    <a:pt x="90" y="74"/>
                  </a:cubicBezTo>
                  <a:cubicBezTo>
                    <a:pt x="103" y="77"/>
                    <a:pt x="113" y="106"/>
                    <a:pt x="113" y="106"/>
                  </a:cubicBezTo>
                  <a:cubicBezTo>
                    <a:pt x="113" y="106"/>
                    <a:pt x="123" y="77"/>
                    <a:pt x="135" y="74"/>
                  </a:cubicBezTo>
                  <a:cubicBezTo>
                    <a:pt x="148" y="71"/>
                    <a:pt x="153" y="86"/>
                    <a:pt x="153" y="86"/>
                  </a:cubicBezTo>
                  <a:cubicBezTo>
                    <a:pt x="153" y="86"/>
                    <a:pt x="165" y="67"/>
                    <a:pt x="179" y="74"/>
                  </a:cubicBezTo>
                  <a:cubicBezTo>
                    <a:pt x="193" y="82"/>
                    <a:pt x="181" y="101"/>
                    <a:pt x="181" y="101"/>
                  </a:cubicBezTo>
                  <a:cubicBezTo>
                    <a:pt x="193" y="97"/>
                    <a:pt x="226" y="73"/>
                    <a:pt x="219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459"/>
            <p:cNvSpPr>
              <a:spLocks noChangeArrowheads="1"/>
            </p:cNvSpPr>
            <p:nvPr userDrawn="1"/>
          </p:nvSpPr>
          <p:spPr bwMode="auto">
            <a:xfrm>
              <a:off x="4210530" y="1118773"/>
              <a:ext cx="869155" cy="680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460"/>
            <p:cNvSpPr>
              <a:spLocks noChangeArrowheads="1"/>
            </p:cNvSpPr>
            <p:nvPr userDrawn="1"/>
          </p:nvSpPr>
          <p:spPr bwMode="auto">
            <a:xfrm>
              <a:off x="4283835" y="1181604"/>
              <a:ext cx="722551" cy="555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461"/>
            <p:cNvSpPr>
              <a:spLocks noChangeArrowheads="1"/>
            </p:cNvSpPr>
            <p:nvPr userDrawn="1"/>
          </p:nvSpPr>
          <p:spPr bwMode="auto">
            <a:xfrm>
              <a:off x="4388552" y="1286321"/>
              <a:ext cx="513117" cy="345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462"/>
            <p:cNvSpPr/>
            <p:nvPr userDrawn="1"/>
          </p:nvSpPr>
          <p:spPr bwMode="auto">
            <a:xfrm>
              <a:off x="4430439" y="1359626"/>
              <a:ext cx="418868" cy="198966"/>
            </a:xfrm>
            <a:custGeom>
              <a:avLst/>
              <a:gdLst>
                <a:gd name="T0" fmla="*/ 219 w 226"/>
                <a:gd name="T1" fmla="*/ 46 h 106"/>
                <a:gd name="T2" fmla="*/ 157 w 226"/>
                <a:gd name="T3" fmla="*/ 4 h 106"/>
                <a:gd name="T4" fmla="*/ 128 w 226"/>
                <a:gd name="T5" fmla="*/ 31 h 106"/>
                <a:gd name="T6" fmla="*/ 124 w 226"/>
                <a:gd name="T7" fmla="*/ 0 h 106"/>
                <a:gd name="T8" fmla="*/ 117 w 226"/>
                <a:gd name="T9" fmla="*/ 11 h 106"/>
                <a:gd name="T10" fmla="*/ 113 w 226"/>
                <a:gd name="T11" fmla="*/ 10 h 106"/>
                <a:gd name="T12" fmla="*/ 109 w 226"/>
                <a:gd name="T13" fmla="*/ 11 h 106"/>
                <a:gd name="T14" fmla="*/ 102 w 226"/>
                <a:gd name="T15" fmla="*/ 0 h 106"/>
                <a:gd name="T16" fmla="*/ 98 w 226"/>
                <a:gd name="T17" fmla="*/ 31 h 106"/>
                <a:gd name="T18" fmla="*/ 69 w 226"/>
                <a:gd name="T19" fmla="*/ 4 h 106"/>
                <a:gd name="T20" fmla="*/ 6 w 226"/>
                <a:gd name="T21" fmla="*/ 46 h 106"/>
                <a:gd name="T22" fmla="*/ 45 w 226"/>
                <a:gd name="T23" fmla="*/ 101 h 106"/>
                <a:gd name="T24" fmla="*/ 47 w 226"/>
                <a:gd name="T25" fmla="*/ 74 h 106"/>
                <a:gd name="T26" fmla="*/ 73 w 226"/>
                <a:gd name="T27" fmla="*/ 86 h 106"/>
                <a:gd name="T28" fmla="*/ 90 w 226"/>
                <a:gd name="T29" fmla="*/ 74 h 106"/>
                <a:gd name="T30" fmla="*/ 113 w 226"/>
                <a:gd name="T31" fmla="*/ 106 h 106"/>
                <a:gd name="T32" fmla="*/ 135 w 226"/>
                <a:gd name="T33" fmla="*/ 74 h 106"/>
                <a:gd name="T34" fmla="*/ 153 w 226"/>
                <a:gd name="T35" fmla="*/ 86 h 106"/>
                <a:gd name="T36" fmla="*/ 179 w 226"/>
                <a:gd name="T37" fmla="*/ 74 h 106"/>
                <a:gd name="T38" fmla="*/ 181 w 226"/>
                <a:gd name="T39" fmla="*/ 101 h 106"/>
                <a:gd name="T40" fmla="*/ 219 w 226"/>
                <a:gd name="T41" fmla="*/ 4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106">
                  <a:moveTo>
                    <a:pt x="219" y="46"/>
                  </a:moveTo>
                  <a:cubicBezTo>
                    <a:pt x="213" y="20"/>
                    <a:pt x="182" y="9"/>
                    <a:pt x="157" y="4"/>
                  </a:cubicBezTo>
                  <a:cubicBezTo>
                    <a:pt x="182" y="38"/>
                    <a:pt x="137" y="50"/>
                    <a:pt x="128" y="31"/>
                  </a:cubicBezTo>
                  <a:cubicBezTo>
                    <a:pt x="122" y="19"/>
                    <a:pt x="124" y="0"/>
                    <a:pt x="124" y="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4" y="19"/>
                    <a:pt x="98" y="31"/>
                  </a:cubicBezTo>
                  <a:cubicBezTo>
                    <a:pt x="88" y="50"/>
                    <a:pt x="43" y="38"/>
                    <a:pt x="69" y="4"/>
                  </a:cubicBezTo>
                  <a:cubicBezTo>
                    <a:pt x="43" y="9"/>
                    <a:pt x="13" y="20"/>
                    <a:pt x="6" y="46"/>
                  </a:cubicBezTo>
                  <a:cubicBezTo>
                    <a:pt x="0" y="73"/>
                    <a:pt x="32" y="97"/>
                    <a:pt x="45" y="101"/>
                  </a:cubicBezTo>
                  <a:cubicBezTo>
                    <a:pt x="45" y="101"/>
                    <a:pt x="32" y="82"/>
                    <a:pt x="47" y="74"/>
                  </a:cubicBezTo>
                  <a:cubicBezTo>
                    <a:pt x="61" y="67"/>
                    <a:pt x="73" y="86"/>
                    <a:pt x="73" y="86"/>
                  </a:cubicBezTo>
                  <a:cubicBezTo>
                    <a:pt x="73" y="86"/>
                    <a:pt x="78" y="71"/>
                    <a:pt x="90" y="74"/>
                  </a:cubicBezTo>
                  <a:cubicBezTo>
                    <a:pt x="103" y="77"/>
                    <a:pt x="113" y="106"/>
                    <a:pt x="113" y="106"/>
                  </a:cubicBezTo>
                  <a:cubicBezTo>
                    <a:pt x="113" y="106"/>
                    <a:pt x="123" y="77"/>
                    <a:pt x="135" y="74"/>
                  </a:cubicBezTo>
                  <a:cubicBezTo>
                    <a:pt x="148" y="71"/>
                    <a:pt x="153" y="86"/>
                    <a:pt x="153" y="86"/>
                  </a:cubicBezTo>
                  <a:cubicBezTo>
                    <a:pt x="153" y="86"/>
                    <a:pt x="165" y="67"/>
                    <a:pt x="179" y="74"/>
                  </a:cubicBezTo>
                  <a:cubicBezTo>
                    <a:pt x="193" y="82"/>
                    <a:pt x="181" y="101"/>
                    <a:pt x="181" y="101"/>
                  </a:cubicBezTo>
                  <a:cubicBezTo>
                    <a:pt x="193" y="97"/>
                    <a:pt x="226" y="73"/>
                    <a:pt x="219" y="46"/>
                  </a:cubicBez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41" name="组合 440"/>
            <p:cNvGrpSpPr/>
            <p:nvPr userDrawn="1"/>
          </p:nvGrpSpPr>
          <p:grpSpPr>
            <a:xfrm>
              <a:off x="5603470" y="3712188"/>
              <a:ext cx="622903" cy="898520"/>
              <a:chOff x="6147259" y="3733702"/>
              <a:chExt cx="622903" cy="898520"/>
            </a:xfrm>
          </p:grpSpPr>
          <p:sp>
            <p:nvSpPr>
              <p:cNvPr id="442" name="Freeform 65"/>
              <p:cNvSpPr/>
              <p:nvPr/>
            </p:nvSpPr>
            <p:spPr bwMode="auto">
              <a:xfrm>
                <a:off x="6180515" y="3733702"/>
                <a:ext cx="589647" cy="898520"/>
              </a:xfrm>
              <a:custGeom>
                <a:avLst/>
                <a:gdLst>
                  <a:gd name="T0" fmla="*/ 686802 w 195"/>
                  <a:gd name="T1" fmla="*/ 422275 h 296"/>
                  <a:gd name="T2" fmla="*/ 322759 w 195"/>
                  <a:gd name="T3" fmla="*/ 15081 h 296"/>
                  <a:gd name="T4" fmla="*/ 161380 w 195"/>
                  <a:gd name="T5" fmla="*/ 49014 h 296"/>
                  <a:gd name="T6" fmla="*/ 161380 w 195"/>
                  <a:gd name="T7" fmla="*/ 64095 h 296"/>
                  <a:gd name="T8" fmla="*/ 172639 w 195"/>
                  <a:gd name="T9" fmla="*/ 64095 h 296"/>
                  <a:gd name="T10" fmla="*/ 319006 w 195"/>
                  <a:gd name="T11" fmla="*/ 33933 h 296"/>
                  <a:gd name="T12" fmla="*/ 671790 w 195"/>
                  <a:gd name="T13" fmla="*/ 429815 h 296"/>
                  <a:gd name="T14" fmla="*/ 671790 w 195"/>
                  <a:gd name="T15" fmla="*/ 742751 h 296"/>
                  <a:gd name="T16" fmla="*/ 465374 w 195"/>
                  <a:gd name="T17" fmla="*/ 953889 h 296"/>
                  <a:gd name="T18" fmla="*/ 491645 w 195"/>
                  <a:gd name="T19" fmla="*/ 821928 h 296"/>
                  <a:gd name="T20" fmla="*/ 334018 w 195"/>
                  <a:gd name="T21" fmla="*/ 452437 h 296"/>
                  <a:gd name="T22" fmla="*/ 412832 w 195"/>
                  <a:gd name="T23" fmla="*/ 312936 h 296"/>
                  <a:gd name="T24" fmla="*/ 360289 w 195"/>
                  <a:gd name="T25" fmla="*/ 263922 h 296"/>
                  <a:gd name="T26" fmla="*/ 277723 w 195"/>
                  <a:gd name="T27" fmla="*/ 165894 h 296"/>
                  <a:gd name="T28" fmla="*/ 243946 w 195"/>
                  <a:gd name="T29" fmla="*/ 260151 h 296"/>
                  <a:gd name="T30" fmla="*/ 191404 w 195"/>
                  <a:gd name="T31" fmla="*/ 275233 h 296"/>
                  <a:gd name="T32" fmla="*/ 123850 w 195"/>
                  <a:gd name="T33" fmla="*/ 309165 h 296"/>
                  <a:gd name="T34" fmla="*/ 22518 w 195"/>
                  <a:gd name="T35" fmla="*/ 275233 h 296"/>
                  <a:gd name="T36" fmla="*/ 45036 w 195"/>
                  <a:gd name="T37" fmla="*/ 395883 h 296"/>
                  <a:gd name="T38" fmla="*/ 45036 w 195"/>
                  <a:gd name="T39" fmla="*/ 444897 h 296"/>
                  <a:gd name="T40" fmla="*/ 266464 w 195"/>
                  <a:gd name="T41" fmla="*/ 486370 h 296"/>
                  <a:gd name="T42" fmla="*/ 202663 w 195"/>
                  <a:gd name="T43" fmla="*/ 878482 h 296"/>
                  <a:gd name="T44" fmla="*/ 439103 w 195"/>
                  <a:gd name="T45" fmla="*/ 991592 h 296"/>
                  <a:gd name="T46" fmla="*/ 690555 w 195"/>
                  <a:gd name="T47" fmla="*/ 750292 h 296"/>
                  <a:gd name="T48" fmla="*/ 686802 w 195"/>
                  <a:gd name="T49" fmla="*/ 422275 h 29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95" h="296">
                    <a:moveTo>
                      <a:pt x="183" y="112"/>
                    </a:moveTo>
                    <a:cubicBezTo>
                      <a:pt x="151" y="27"/>
                      <a:pt x="104" y="8"/>
                      <a:pt x="86" y="4"/>
                    </a:cubicBezTo>
                    <a:cubicBezTo>
                      <a:pt x="68" y="0"/>
                      <a:pt x="52" y="4"/>
                      <a:pt x="43" y="13"/>
                    </a:cubicBezTo>
                    <a:cubicBezTo>
                      <a:pt x="42" y="14"/>
                      <a:pt x="42" y="16"/>
                      <a:pt x="43" y="17"/>
                    </a:cubicBezTo>
                    <a:cubicBezTo>
                      <a:pt x="44" y="18"/>
                      <a:pt x="45" y="18"/>
                      <a:pt x="46" y="17"/>
                    </a:cubicBezTo>
                    <a:cubicBezTo>
                      <a:pt x="54" y="9"/>
                      <a:pt x="69" y="6"/>
                      <a:pt x="85" y="9"/>
                    </a:cubicBezTo>
                    <a:cubicBezTo>
                      <a:pt x="102" y="13"/>
                      <a:pt x="147" y="31"/>
                      <a:pt x="179" y="114"/>
                    </a:cubicBezTo>
                    <a:cubicBezTo>
                      <a:pt x="190" y="145"/>
                      <a:pt x="190" y="173"/>
                      <a:pt x="179" y="197"/>
                    </a:cubicBezTo>
                    <a:cubicBezTo>
                      <a:pt x="166" y="225"/>
                      <a:pt x="141" y="243"/>
                      <a:pt x="124" y="253"/>
                    </a:cubicBezTo>
                    <a:cubicBezTo>
                      <a:pt x="129" y="244"/>
                      <a:pt x="132" y="233"/>
                      <a:pt x="131" y="218"/>
                    </a:cubicBezTo>
                    <a:cubicBezTo>
                      <a:pt x="127" y="149"/>
                      <a:pt x="101" y="127"/>
                      <a:pt x="89" y="120"/>
                    </a:cubicBezTo>
                    <a:cubicBezTo>
                      <a:pt x="105" y="109"/>
                      <a:pt x="114" y="95"/>
                      <a:pt x="110" y="83"/>
                    </a:cubicBezTo>
                    <a:cubicBezTo>
                      <a:pt x="108" y="77"/>
                      <a:pt x="103" y="73"/>
                      <a:pt x="96" y="70"/>
                    </a:cubicBezTo>
                    <a:cubicBezTo>
                      <a:pt x="96" y="70"/>
                      <a:pt x="87" y="46"/>
                      <a:pt x="74" y="44"/>
                    </a:cubicBezTo>
                    <a:cubicBezTo>
                      <a:pt x="74" y="44"/>
                      <a:pt x="71" y="61"/>
                      <a:pt x="65" y="69"/>
                    </a:cubicBezTo>
                    <a:cubicBezTo>
                      <a:pt x="60" y="70"/>
                      <a:pt x="55" y="71"/>
                      <a:pt x="51" y="73"/>
                    </a:cubicBezTo>
                    <a:cubicBezTo>
                      <a:pt x="44" y="75"/>
                      <a:pt x="38" y="78"/>
                      <a:pt x="33" y="82"/>
                    </a:cubicBezTo>
                    <a:cubicBezTo>
                      <a:pt x="22" y="83"/>
                      <a:pt x="6" y="73"/>
                      <a:pt x="6" y="73"/>
                    </a:cubicBezTo>
                    <a:cubicBezTo>
                      <a:pt x="0" y="83"/>
                      <a:pt x="9" y="100"/>
                      <a:pt x="12" y="105"/>
                    </a:cubicBezTo>
                    <a:cubicBezTo>
                      <a:pt x="10" y="110"/>
                      <a:pt x="10" y="114"/>
                      <a:pt x="12" y="118"/>
                    </a:cubicBezTo>
                    <a:cubicBezTo>
                      <a:pt x="17" y="134"/>
                      <a:pt x="44" y="138"/>
                      <a:pt x="71" y="129"/>
                    </a:cubicBezTo>
                    <a:cubicBezTo>
                      <a:pt x="71" y="129"/>
                      <a:pt x="107" y="186"/>
                      <a:pt x="54" y="233"/>
                    </a:cubicBezTo>
                    <a:cubicBezTo>
                      <a:pt x="12" y="270"/>
                      <a:pt x="85" y="296"/>
                      <a:pt x="117" y="263"/>
                    </a:cubicBezTo>
                    <a:cubicBezTo>
                      <a:pt x="133" y="255"/>
                      <a:pt x="167" y="235"/>
                      <a:pt x="184" y="199"/>
                    </a:cubicBezTo>
                    <a:cubicBezTo>
                      <a:pt x="195" y="173"/>
                      <a:pt x="195" y="144"/>
                      <a:pt x="183" y="1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" name="Line 66"/>
              <p:cNvSpPr>
                <a:spLocks noChangeShapeType="1"/>
              </p:cNvSpPr>
              <p:nvPr/>
            </p:nvSpPr>
            <p:spPr bwMode="auto">
              <a:xfrm flipH="1">
                <a:off x="6147259" y="4097967"/>
                <a:ext cx="144534" cy="33231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" name="Line 67"/>
              <p:cNvSpPr>
                <a:spLocks noChangeShapeType="1"/>
              </p:cNvSpPr>
              <p:nvPr/>
            </p:nvSpPr>
            <p:spPr bwMode="auto">
              <a:xfrm flipH="1">
                <a:off x="6156213" y="4094133"/>
                <a:ext cx="130464" cy="63906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" name="Line 68"/>
              <p:cNvSpPr>
                <a:spLocks noChangeShapeType="1"/>
              </p:cNvSpPr>
              <p:nvPr/>
            </p:nvSpPr>
            <p:spPr bwMode="auto">
              <a:xfrm flipH="1">
                <a:off x="6162608" y="4097967"/>
                <a:ext cx="120232" cy="84356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" name="Line 69"/>
              <p:cNvSpPr>
                <a:spLocks noChangeShapeType="1"/>
              </p:cNvSpPr>
              <p:nvPr/>
            </p:nvSpPr>
            <p:spPr bwMode="auto">
              <a:xfrm flipV="1">
                <a:off x="6461908" y="3910083"/>
                <a:ext cx="102325" cy="102250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" name="Line 70"/>
              <p:cNvSpPr>
                <a:spLocks noChangeShapeType="1"/>
              </p:cNvSpPr>
              <p:nvPr/>
            </p:nvSpPr>
            <p:spPr bwMode="auto">
              <a:xfrm flipV="1">
                <a:off x="6461908" y="3930533"/>
                <a:ext cx="124069" cy="76687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" name="Line 71"/>
              <p:cNvSpPr>
                <a:spLocks noChangeShapeType="1"/>
              </p:cNvSpPr>
              <p:nvPr/>
            </p:nvSpPr>
            <p:spPr bwMode="auto">
              <a:xfrm flipV="1">
                <a:off x="6464466" y="3948427"/>
                <a:ext cx="136860" cy="54959"/>
              </a:xfrm>
              <a:prstGeom prst="line">
                <a:avLst/>
              </a:prstGeom>
              <a:solidFill>
                <a:schemeClr val="tx1"/>
              </a:solidFill>
              <a:ln w="3175" cap="rnd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/>
              <p:nvPr/>
            </p:nvSpPr>
            <p:spPr bwMode="auto">
              <a:xfrm>
                <a:off x="6373653" y="4064735"/>
                <a:ext cx="24303" cy="17894"/>
              </a:xfrm>
              <a:custGeom>
                <a:avLst/>
                <a:gdLst>
                  <a:gd name="T0" fmla="*/ 0 w 8"/>
                  <a:gd name="T1" fmla="*/ 14817 h 6"/>
                  <a:gd name="T2" fmla="*/ 18852 w 8"/>
                  <a:gd name="T3" fmla="*/ 22225 h 6"/>
                  <a:gd name="T4" fmla="*/ 30163 w 8"/>
                  <a:gd name="T5" fmla="*/ 3704 h 6"/>
                  <a:gd name="T6" fmla="*/ 0 w 8"/>
                  <a:gd name="T7" fmla="*/ 14817 h 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cubicBezTo>
                      <a:pt x="0" y="4"/>
                      <a:pt x="4" y="6"/>
                      <a:pt x="5" y="6"/>
                    </a:cubicBezTo>
                    <a:cubicBezTo>
                      <a:pt x="5" y="6"/>
                      <a:pt x="7" y="3"/>
                      <a:pt x="8" y="1"/>
                    </a:cubicBezTo>
                    <a:cubicBezTo>
                      <a:pt x="8" y="1"/>
                      <a:pt x="3" y="0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/>
              <p:nvPr/>
            </p:nvSpPr>
            <p:spPr bwMode="auto">
              <a:xfrm>
                <a:off x="6271328" y="4031504"/>
                <a:ext cx="78023" cy="86912"/>
              </a:xfrm>
              <a:custGeom>
                <a:avLst/>
                <a:gdLst>
                  <a:gd name="T0" fmla="*/ 0 w 26"/>
                  <a:gd name="T1" fmla="*/ 63281 h 29"/>
                  <a:gd name="T2" fmla="*/ 96838 w 26"/>
                  <a:gd name="T3" fmla="*/ 40947 h 29"/>
                  <a:gd name="T4" fmla="*/ 0 w 26"/>
                  <a:gd name="T5" fmla="*/ 6328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29">
                    <a:moveTo>
                      <a:pt x="0" y="17"/>
                    </a:moveTo>
                    <a:cubicBezTo>
                      <a:pt x="0" y="17"/>
                      <a:pt x="7" y="0"/>
                      <a:pt x="26" y="11"/>
                    </a:cubicBezTo>
                    <a:cubicBezTo>
                      <a:pt x="26" y="11"/>
                      <a:pt x="17" y="29"/>
                      <a:pt x="0" y="17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/>
              <p:nvPr/>
            </p:nvSpPr>
            <p:spPr bwMode="auto">
              <a:xfrm>
                <a:off x="6271328" y="4031504"/>
                <a:ext cx="78023" cy="86912"/>
              </a:xfrm>
              <a:custGeom>
                <a:avLst/>
                <a:gdLst>
                  <a:gd name="T0" fmla="*/ 0 w 26"/>
                  <a:gd name="T1" fmla="*/ 63281 h 29"/>
                  <a:gd name="T2" fmla="*/ 96838 w 26"/>
                  <a:gd name="T3" fmla="*/ 40947 h 29"/>
                  <a:gd name="T4" fmla="*/ 0 w 26"/>
                  <a:gd name="T5" fmla="*/ 6328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29">
                    <a:moveTo>
                      <a:pt x="0" y="17"/>
                    </a:moveTo>
                    <a:cubicBezTo>
                      <a:pt x="0" y="17"/>
                      <a:pt x="7" y="0"/>
                      <a:pt x="26" y="11"/>
                    </a:cubicBezTo>
                    <a:cubicBezTo>
                      <a:pt x="26" y="11"/>
                      <a:pt x="17" y="29"/>
                      <a:pt x="0" y="17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/>
              <p:nvPr/>
            </p:nvSpPr>
            <p:spPr bwMode="auto">
              <a:xfrm>
                <a:off x="6289235" y="4051954"/>
                <a:ext cx="39651" cy="42178"/>
              </a:xfrm>
              <a:custGeom>
                <a:avLst/>
                <a:gdLst>
                  <a:gd name="T0" fmla="*/ 45427 w 13"/>
                  <a:gd name="T1" fmla="*/ 18710 h 14"/>
                  <a:gd name="T2" fmla="*/ 34071 w 13"/>
                  <a:gd name="T3" fmla="*/ 48645 h 14"/>
                  <a:gd name="T4" fmla="*/ 3786 w 13"/>
                  <a:gd name="T5" fmla="*/ 33677 h 14"/>
                  <a:gd name="T6" fmla="*/ 15142 w 13"/>
                  <a:gd name="T7" fmla="*/ 7484 h 14"/>
                  <a:gd name="T8" fmla="*/ 45427 w 13"/>
                  <a:gd name="T9" fmla="*/ 1871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2" y="11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1" y="3"/>
                      <a:pt x="4" y="2"/>
                    </a:cubicBezTo>
                    <a:cubicBezTo>
                      <a:pt x="7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/>
              <p:nvPr/>
            </p:nvSpPr>
            <p:spPr bwMode="auto">
              <a:xfrm>
                <a:off x="6295630" y="4055789"/>
                <a:ext cx="24303" cy="33231"/>
              </a:xfrm>
              <a:custGeom>
                <a:avLst/>
                <a:gdLst>
                  <a:gd name="T0" fmla="*/ 7541 w 8"/>
                  <a:gd name="T1" fmla="*/ 0 h 11"/>
                  <a:gd name="T2" fmla="*/ 22622 w 8"/>
                  <a:gd name="T3" fmla="*/ 41275 h 11"/>
                  <a:gd name="T4" fmla="*/ 7541 w 8"/>
                  <a:gd name="T5" fmla="*/ 0 h 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cubicBezTo>
                      <a:pt x="2" y="0"/>
                      <a:pt x="0" y="7"/>
                      <a:pt x="6" y="11"/>
                    </a:cubicBezTo>
                    <a:cubicBezTo>
                      <a:pt x="6" y="11"/>
                      <a:pt x="8" y="5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/>
              <p:nvPr/>
            </p:nvSpPr>
            <p:spPr bwMode="auto">
              <a:xfrm>
                <a:off x="6397955" y="3979102"/>
                <a:ext cx="66511" cy="76687"/>
              </a:xfrm>
              <a:custGeom>
                <a:avLst/>
                <a:gdLst>
                  <a:gd name="T0" fmla="*/ 82550 w 22"/>
                  <a:gd name="T1" fmla="*/ 19050 h 25"/>
                  <a:gd name="T2" fmla="*/ 0 w 22"/>
                  <a:gd name="T3" fmla="*/ 80010 h 25"/>
                  <a:gd name="T4" fmla="*/ 82550 w 22"/>
                  <a:gd name="T5" fmla="*/ 1905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25">
                    <a:moveTo>
                      <a:pt x="22" y="5"/>
                    </a:moveTo>
                    <a:cubicBezTo>
                      <a:pt x="22" y="5"/>
                      <a:pt x="4" y="0"/>
                      <a:pt x="0" y="21"/>
                    </a:cubicBezTo>
                    <a:cubicBezTo>
                      <a:pt x="0" y="21"/>
                      <a:pt x="20" y="25"/>
                      <a:pt x="22" y="5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/>
              <p:nvPr/>
            </p:nvSpPr>
            <p:spPr bwMode="auto">
              <a:xfrm>
                <a:off x="6397955" y="3979102"/>
                <a:ext cx="66511" cy="76687"/>
              </a:xfrm>
              <a:custGeom>
                <a:avLst/>
                <a:gdLst>
                  <a:gd name="T0" fmla="*/ 82550 w 22"/>
                  <a:gd name="T1" fmla="*/ 19050 h 25"/>
                  <a:gd name="T2" fmla="*/ 0 w 22"/>
                  <a:gd name="T3" fmla="*/ 80010 h 25"/>
                  <a:gd name="T4" fmla="*/ 82550 w 22"/>
                  <a:gd name="T5" fmla="*/ 19050 h 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25">
                    <a:moveTo>
                      <a:pt x="22" y="5"/>
                    </a:moveTo>
                    <a:cubicBezTo>
                      <a:pt x="22" y="5"/>
                      <a:pt x="4" y="0"/>
                      <a:pt x="0" y="21"/>
                    </a:cubicBezTo>
                    <a:cubicBezTo>
                      <a:pt x="0" y="21"/>
                      <a:pt x="20" y="25"/>
                      <a:pt x="22" y="5"/>
                    </a:cubicBezTo>
                  </a:path>
                </a:pathLst>
              </a:custGeom>
              <a:solidFill>
                <a:srgbClr val="FFFFFF"/>
              </a:solidFill>
              <a:ln w="3175"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/>
              <p:nvPr/>
            </p:nvSpPr>
            <p:spPr bwMode="auto">
              <a:xfrm>
                <a:off x="6415862" y="3994439"/>
                <a:ext cx="42209" cy="42178"/>
              </a:xfrm>
              <a:custGeom>
                <a:avLst/>
                <a:gdLst>
                  <a:gd name="T0" fmla="*/ 44904 w 14"/>
                  <a:gd name="T1" fmla="*/ 18710 h 14"/>
                  <a:gd name="T2" fmla="*/ 33678 w 14"/>
                  <a:gd name="T3" fmla="*/ 44903 h 14"/>
                  <a:gd name="T4" fmla="*/ 3742 w 14"/>
                  <a:gd name="T5" fmla="*/ 33677 h 14"/>
                  <a:gd name="T6" fmla="*/ 14968 w 14"/>
                  <a:gd name="T7" fmla="*/ 3742 h 14"/>
                  <a:gd name="T8" fmla="*/ 44904 w 14"/>
                  <a:gd name="T9" fmla="*/ 1871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2" y="5"/>
                    </a:moveTo>
                    <a:cubicBezTo>
                      <a:pt x="14" y="8"/>
                      <a:pt x="12" y="11"/>
                      <a:pt x="9" y="12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1" y="3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/>
              <p:nvPr/>
            </p:nvSpPr>
            <p:spPr bwMode="auto">
              <a:xfrm>
                <a:off x="6422257" y="3996995"/>
                <a:ext cx="24303" cy="34509"/>
              </a:xfrm>
              <a:custGeom>
                <a:avLst/>
                <a:gdLst>
                  <a:gd name="T0" fmla="*/ 7541 w 8"/>
                  <a:gd name="T1" fmla="*/ 0 h 11"/>
                  <a:gd name="T2" fmla="*/ 26393 w 8"/>
                  <a:gd name="T3" fmla="*/ 42862 h 11"/>
                  <a:gd name="T4" fmla="*/ 7541 w 8"/>
                  <a:gd name="T5" fmla="*/ 0 h 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cubicBezTo>
                      <a:pt x="2" y="0"/>
                      <a:pt x="0" y="6"/>
                      <a:pt x="7" y="11"/>
                    </a:cubicBezTo>
                    <a:cubicBezTo>
                      <a:pt x="7" y="11"/>
                      <a:pt x="8" y="5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58" name="图片 457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376145" y="5077084"/>
              <a:ext cx="622849" cy="1009445"/>
            </a:xfrm>
            <a:prstGeom prst="rect">
              <a:avLst/>
            </a:prstGeom>
          </p:spPr>
        </p:pic>
        <p:sp>
          <p:nvSpPr>
            <p:cNvPr id="459" name="矩形 458"/>
            <p:cNvSpPr/>
            <p:nvPr userDrawn="1"/>
          </p:nvSpPr>
          <p:spPr>
            <a:xfrm>
              <a:off x="995720" y="1459105"/>
              <a:ext cx="680661" cy="785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5200" y="838800"/>
            <a:ext cx="6030000" cy="1897200"/>
          </a:xfrm>
          <a:noFill/>
        </p:spPr>
        <p:txBody>
          <a:bodyPr lIns="90000" tIns="46800" rIns="90000" bIns="46800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61" name="日期占位符 4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462" name="页脚占位符 4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3" name="灯片编号占位符 4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547995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547995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051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2016/3/19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0515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051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6574970"/>
            <a:ext cx="12192000" cy="290287"/>
          </a:xfrm>
          <a:prstGeom prst="rect">
            <a:avLst/>
          </a:prstGeom>
          <a:solidFill>
            <a:srgbClr val="67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609943" y="6574970"/>
            <a:ext cx="290286" cy="290287"/>
            <a:chOff x="8229600" y="6574970"/>
            <a:chExt cx="290286" cy="290287"/>
          </a:xfrm>
          <a:solidFill>
            <a:srgbClr val="FFFFFF"/>
          </a:solidFill>
        </p:grpSpPr>
        <p:sp>
          <p:nvSpPr>
            <p:cNvPr id="18" name="矩形 17"/>
            <p:cNvSpPr/>
            <p:nvPr/>
          </p:nvSpPr>
          <p:spPr>
            <a:xfrm>
              <a:off x="8229600" y="6574970"/>
              <a:ext cx="130629" cy="290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461829" y="6574970"/>
              <a:ext cx="58057" cy="290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零</a:t>
            </a:r>
            <a:r>
              <a:rPr lang="en-US" altLang="zh-CN" dirty="0"/>
              <a:t>JS</a:t>
            </a:r>
            <a:r>
              <a:rPr lang="zh-CN" altLang="en-US" dirty="0"/>
              <a:t>基础如何玩转</a:t>
            </a:r>
            <a:r>
              <a:rPr lang="en-US" altLang="zh-CN" dirty="0"/>
              <a:t>RN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周鸿杰</a:t>
            </a:r>
            <a:endParaRPr lang="en-US" altLang="zh-CN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RN—ES6 </a:t>
            </a:r>
            <a:r>
              <a:rPr lang="zh-CN" altLang="en-US" dirty="0"/>
              <a:t>八</a:t>
            </a:r>
            <a:r>
              <a:rPr lang="zh-CN" altLang="en-US" dirty="0" smtClean="0"/>
              <a:t>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身处箭头函数里面，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还是原来的</a:t>
            </a:r>
            <a:r>
              <a:rPr lang="en-US" altLang="zh-CN" dirty="0">
                <a:solidFill>
                  <a:srgbClr val="FF0000"/>
                </a:solidFill>
              </a:rPr>
              <a:t>this)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19" y="2077592"/>
            <a:ext cx="4607309" cy="40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RN—ES6 </a:t>
            </a:r>
            <a:r>
              <a:rPr lang="zh-CN" altLang="en-US" dirty="0"/>
              <a:t>八</a:t>
            </a:r>
            <a:r>
              <a:rPr lang="zh-CN" altLang="en-US" dirty="0" smtClean="0"/>
              <a:t>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Promises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23" y="2000469"/>
            <a:ext cx="5202060" cy="2031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23" y="4250231"/>
            <a:ext cx="8016457" cy="19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RN—ES6 </a:t>
            </a:r>
            <a:r>
              <a:rPr lang="zh-CN" altLang="en-US" dirty="0"/>
              <a:t>八</a:t>
            </a:r>
            <a:r>
              <a:rPr lang="zh-CN" altLang="en-US" dirty="0" smtClean="0"/>
              <a:t>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r>
              <a:rPr lang="zh-CN" altLang="en-US" dirty="0"/>
              <a:t>（块作用域）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07" y="1986784"/>
            <a:ext cx="2647950" cy="158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07" y="4021193"/>
            <a:ext cx="2838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RN—ES6 </a:t>
            </a:r>
            <a:r>
              <a:rPr lang="zh-CN" altLang="en-US" dirty="0"/>
              <a:t>八</a:t>
            </a:r>
            <a:r>
              <a:rPr lang="zh-CN" altLang="en-US" dirty="0" smtClean="0"/>
              <a:t>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38" y="1994337"/>
            <a:ext cx="5595610" cy="37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RN—ES6 </a:t>
            </a:r>
            <a:r>
              <a:rPr lang="zh-CN" altLang="en-US" dirty="0"/>
              <a:t>八</a:t>
            </a:r>
            <a:r>
              <a:rPr lang="zh-CN" altLang="en-US" dirty="0" smtClean="0"/>
              <a:t>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Modules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67" y="2085154"/>
            <a:ext cx="4524375" cy="2771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5095054"/>
            <a:ext cx="2809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</a:t>
            </a:r>
            <a:r>
              <a:rPr lang="zh-CN" altLang="en-US" dirty="0" smtClean="0"/>
              <a:t>转</a:t>
            </a:r>
            <a:r>
              <a:rPr lang="en-US" altLang="zh-CN" dirty="0" smtClean="0"/>
              <a:t>RN—</a:t>
            </a:r>
            <a:r>
              <a:rPr lang="zh-CN" altLang="en-US" dirty="0" smtClean="0"/>
              <a:t>组件的生命周期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25" y="956582"/>
            <a:ext cx="4439149" cy="5398965"/>
          </a:xfrm>
        </p:spPr>
      </p:pic>
    </p:spTree>
    <p:extLst>
      <p:ext uri="{BB962C8B-B14F-4D97-AF65-F5344CB8AC3E}">
        <p14:creationId xmlns:p14="http://schemas.microsoft.com/office/powerpoint/2010/main" val="155457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</a:t>
            </a:r>
            <a:r>
              <a:rPr lang="zh-CN" altLang="en-US" dirty="0" smtClean="0"/>
              <a:t>转</a:t>
            </a:r>
            <a:r>
              <a:rPr lang="en-US" altLang="zh-CN" dirty="0" smtClean="0"/>
              <a:t>RN—</a:t>
            </a:r>
            <a:r>
              <a:rPr lang="zh-CN" altLang="en-US" dirty="0" smtClean="0"/>
              <a:t>组件的生命周期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componentWillMount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r>
              <a:rPr lang="en-US" altLang="zh-CN" dirty="0" err="1"/>
              <a:t>componentDidMount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componentWillUpdate</a:t>
            </a:r>
            <a:r>
              <a:rPr lang="en-US" altLang="zh-CN" dirty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, object </a:t>
            </a:r>
            <a:r>
              <a:rPr lang="en-US" altLang="zh-CN" dirty="0" err="1"/>
              <a:t>nextState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err="1"/>
              <a:t>componentDidUpdate</a:t>
            </a:r>
            <a:r>
              <a:rPr lang="en-US" altLang="zh-CN" dirty="0"/>
              <a:t>(object </a:t>
            </a:r>
            <a:r>
              <a:rPr lang="en-US" altLang="zh-CN" dirty="0" err="1"/>
              <a:t>prevProps</a:t>
            </a:r>
            <a:r>
              <a:rPr lang="en-US" altLang="zh-CN" dirty="0"/>
              <a:t>, object </a:t>
            </a:r>
            <a:r>
              <a:rPr lang="en-US" altLang="zh-CN" dirty="0" err="1"/>
              <a:t>prevState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componentWillUnmount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shouldComponentUpdate</a:t>
            </a:r>
            <a:r>
              <a:rPr lang="en-US" altLang="zh-CN" dirty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, object </a:t>
            </a:r>
            <a:r>
              <a:rPr lang="en-US" altLang="zh-CN" dirty="0" err="1"/>
              <a:t>nextState</a:t>
            </a:r>
            <a:r>
              <a:rPr lang="en-US" altLang="zh-CN" dirty="0"/>
              <a:t>)</a:t>
            </a:r>
            <a:r>
              <a:rPr lang="zh-CN" altLang="en-US" dirty="0"/>
              <a:t>：组件判断是否重新渲染时调用</a:t>
            </a:r>
          </a:p>
        </p:txBody>
      </p:sp>
    </p:spTree>
    <p:extLst>
      <p:ext uri="{BB962C8B-B14F-4D97-AF65-F5344CB8AC3E}">
        <p14:creationId xmlns:p14="http://schemas.microsoft.com/office/powerpoint/2010/main" val="7768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</a:t>
            </a:r>
            <a:r>
              <a:rPr lang="zh-CN" altLang="en-US" dirty="0" smtClean="0"/>
              <a:t>转</a:t>
            </a:r>
            <a:r>
              <a:rPr lang="en-US" altLang="zh-CN" dirty="0" smtClean="0"/>
              <a:t>RN—debug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chrome</a:t>
            </a:r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XCode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</a:t>
            </a:r>
            <a:r>
              <a:rPr lang="zh-CN" altLang="en-US" dirty="0" smtClean="0"/>
              <a:t>开源项目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https://js.coach/react-native/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0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68321"/>
            <a:ext cx="10515600" cy="892175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/>
              <a:t>谢谢</a:t>
            </a:r>
            <a:endParaRPr lang="zh-CN" altLang="en-US" sz="6000" dirty="0"/>
          </a:p>
        </p:txBody>
      </p:sp>
      <p:pic>
        <p:nvPicPr>
          <p:cNvPr id="1026" name="Picture 2" descr="http://qr.api.cli.im/qr?data=https%253A%252F%252Fgithub.com%252Feddie104&amp;level=H&amp;transparent=false&amp;bgcolor=%23ffffff&amp;forecolor=%23000000&amp;blockpixel=12&amp;marginblock=1&amp;logourl=&amp;size=280&amp;kid=cliim&amp;key=385dbd9a67535002404af727e212ce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94996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为什么选择</a:t>
            </a:r>
            <a:r>
              <a:rPr lang="en-US" altLang="zh-CN"/>
              <a:t>RN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上海爱扑网络科技股份有限公司</a:t>
            </a:r>
          </a:p>
          <a:p>
            <a:r>
              <a:rPr lang="en-US" altLang="zh-CN" dirty="0" err="1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开发零经</a:t>
            </a:r>
            <a:r>
              <a:rPr lang="zh-CN" altLang="en-US" dirty="0" smtClean="0"/>
              <a:t>验</a:t>
            </a:r>
            <a:endParaRPr lang="en-US" altLang="zh-CN" dirty="0" smtClean="0"/>
          </a:p>
          <a:p>
            <a:r>
              <a:rPr lang="zh-CN" altLang="en-US" dirty="0" smtClean="0"/>
              <a:t>跨平台</a:t>
            </a:r>
            <a:endParaRPr lang="zh-CN" altLang="en-US" dirty="0"/>
          </a:p>
          <a:p>
            <a:r>
              <a:rPr lang="zh-CN" altLang="en-US" dirty="0"/>
              <a:t>追求极致的用户体验</a:t>
            </a:r>
          </a:p>
          <a:p>
            <a:r>
              <a:rPr lang="en-US" altLang="zh-CN" dirty="0"/>
              <a:t>RN</a:t>
            </a:r>
            <a:r>
              <a:rPr lang="zh-CN" altLang="en-US" dirty="0"/>
              <a:t>可以直接和原生语言通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r>
              <a:rPr lang="zh-CN" altLang="en-US" dirty="0" smtClean="0"/>
              <a:t>热</a:t>
            </a:r>
            <a:r>
              <a:rPr lang="zh-CN" altLang="en-US" dirty="0"/>
              <a:t>更新</a:t>
            </a:r>
          </a:p>
          <a:p>
            <a:r>
              <a:rPr lang="en-US" altLang="zh-CN" dirty="0" smtClean="0"/>
              <a:t>RN</a:t>
            </a:r>
            <a:r>
              <a:rPr lang="zh-CN" altLang="en-US" dirty="0"/>
              <a:t>社区活</a:t>
            </a:r>
            <a:r>
              <a:rPr lang="zh-CN" altLang="en-US" dirty="0" smtClean="0"/>
              <a:t>跃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</a:t>
            </a:r>
            <a:r>
              <a:rPr lang="zh-CN" altLang="en-US" dirty="0" smtClean="0"/>
              <a:t>需要掌握的知识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开发，</a:t>
            </a:r>
            <a:r>
              <a:rPr lang="en-US" altLang="zh-CN" dirty="0" smtClean="0"/>
              <a:t>java</a:t>
            </a:r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开发，</a:t>
            </a:r>
            <a:r>
              <a:rPr lang="en-US" altLang="zh-CN" dirty="0" smtClean="0"/>
              <a:t>OC</a:t>
            </a:r>
          </a:p>
          <a:p>
            <a:r>
              <a:rPr lang="en-US" altLang="zh-CN" dirty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React-Native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err="1"/>
              <a:t>Flexbox</a:t>
            </a:r>
            <a:endParaRPr lang="en-US" altLang="zh-CN" dirty="0" smtClean="0"/>
          </a:p>
          <a:p>
            <a:r>
              <a:rPr lang="en-US" altLang="zh-CN" dirty="0" smtClean="0"/>
              <a:t>ES6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07" y="1969408"/>
            <a:ext cx="2222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/>
              <a:t>RN--</a:t>
            </a:r>
            <a:r>
              <a:rPr lang="zh-CN" altLang="en-US" dirty="0"/>
              <a:t>全局角度俯视新事物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38200" y="3163830"/>
            <a:ext cx="7387119" cy="1654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React-Native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38200" y="1655841"/>
            <a:ext cx="7387119" cy="7065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38200" y="5177564"/>
            <a:ext cx="3595956" cy="5137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557446" y="5177564"/>
            <a:ext cx="3667873" cy="51370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382732" y="4817969"/>
            <a:ext cx="457199" cy="359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3560853" y="4817973"/>
            <a:ext cx="457199" cy="359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937590" y="4817964"/>
            <a:ext cx="457199" cy="359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V="1">
            <a:off x="7115711" y="4817968"/>
            <a:ext cx="457199" cy="359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38200" y="2508120"/>
            <a:ext cx="7387119" cy="54452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第三方库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65" y="2187373"/>
            <a:ext cx="3638095" cy="22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7349444" y="2055293"/>
            <a:ext cx="4165200" cy="960050"/>
          </a:xfrm>
        </p:spPr>
        <p:txBody>
          <a:bodyPr/>
          <a:lstStyle/>
          <a:p>
            <a:r>
              <a:rPr lang="en-US" altLang="zh-CN" dirty="0" err="1"/>
              <a:t>package.json</a:t>
            </a:r>
            <a:r>
              <a:rPr lang="zh-CN" altLang="en-US" dirty="0"/>
              <a:t>文件描述了一个</a:t>
            </a:r>
            <a:r>
              <a:rPr lang="en-US" altLang="zh-CN" dirty="0"/>
              <a:t>NPM</a:t>
            </a:r>
            <a:r>
              <a:rPr lang="zh-CN" altLang="en-US" dirty="0"/>
              <a:t>包的所有相关信息，包括作者、简介、包依赖、构建等信</a:t>
            </a:r>
            <a:r>
              <a:rPr lang="zh-CN" altLang="en-US" dirty="0" smtClean="0"/>
              <a:t>息。</a:t>
            </a:r>
            <a:endParaRPr lang="en-US" altLang="zh-CN" dirty="0" smtClean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292"/>
            <a:ext cx="6170400" cy="2947643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132893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玩转</a:t>
            </a:r>
            <a:r>
              <a:rPr lang="en-US" altLang="zh-CN" sz="4000" dirty="0" smtClean="0"/>
              <a:t>RN—RN</a:t>
            </a:r>
            <a:r>
              <a:rPr lang="zh-CN" altLang="en-US" sz="4000" dirty="0" smtClean="0"/>
              <a:t>项目目录结构</a:t>
            </a:r>
            <a:endParaRPr lang="zh-CN" altLang="en-US" sz="4000" dirty="0"/>
          </a:p>
        </p:txBody>
      </p:sp>
      <p:sp>
        <p:nvSpPr>
          <p:cNvPr id="9" name="文本占位符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9444" y="3372465"/>
            <a:ext cx="4165200" cy="96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: node package manager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name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name --save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玩转</a:t>
            </a:r>
            <a:r>
              <a:rPr lang="en-US" altLang="zh-CN" dirty="0" smtClean="0"/>
              <a:t>RN—JavaScript</a:t>
            </a:r>
            <a:r>
              <a:rPr lang="zh-CN" altLang="en-US" dirty="0" smtClean="0"/>
              <a:t>是一门很混乱的语言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</a:t>
            </a:r>
            <a:r>
              <a:rPr lang="zh-CN" altLang="en-US" dirty="0" smtClean="0"/>
              <a:t>象？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种写法！！！</a:t>
            </a:r>
            <a:endParaRPr lang="en-US" altLang="zh-CN" dirty="0" smtClean="0"/>
          </a:p>
          <a:p>
            <a:r>
              <a:rPr lang="en-US" altLang="zh-CN" dirty="0" smtClean="0"/>
              <a:t>1 == “1”; // true</a:t>
            </a:r>
          </a:p>
          <a:p>
            <a:r>
              <a:rPr lang="en-US" altLang="zh-CN" dirty="0" smtClean="0"/>
              <a:t>0.3-0.2; // 0.09999999999999998</a:t>
            </a:r>
          </a:p>
          <a:p>
            <a:r>
              <a:rPr lang="en-US" altLang="zh-CN" dirty="0"/>
              <a:t>3.14.toFixed(1</a:t>
            </a:r>
            <a:r>
              <a:rPr lang="en-US" altLang="zh-CN" dirty="0" smtClean="0"/>
              <a:t>); // “3.1”</a:t>
            </a:r>
          </a:p>
          <a:p>
            <a:r>
              <a:rPr lang="en-US" altLang="zh-CN" dirty="0" smtClean="0"/>
              <a:t>[10, 20, 1, 2].sort(); // [1, 10, 2, 20]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418510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玩转</a:t>
            </a:r>
            <a:r>
              <a:rPr lang="en-US" altLang="zh-CN" dirty="0" smtClean="0"/>
              <a:t>RN—JavaScript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1995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诞生，它的初始名叫</a:t>
            </a:r>
            <a:r>
              <a:rPr lang="en-US" altLang="zh-CN" dirty="0" err="1"/>
              <a:t>LiveScript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1997</a:t>
            </a:r>
            <a:r>
              <a:rPr lang="zh-CN" altLang="en-US" dirty="0"/>
              <a:t>：</a:t>
            </a:r>
            <a:r>
              <a:rPr lang="en-US" altLang="zh-CN" dirty="0" err="1"/>
              <a:t>ECMAScript</a:t>
            </a:r>
            <a:r>
              <a:rPr lang="zh-CN" altLang="en-US" dirty="0"/>
              <a:t>标准确立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1999</a:t>
            </a:r>
            <a:r>
              <a:rPr lang="zh-CN" altLang="en-US" dirty="0"/>
              <a:t>：</a:t>
            </a:r>
            <a:r>
              <a:rPr lang="en-US" altLang="zh-CN" dirty="0"/>
              <a:t>ES3</a:t>
            </a:r>
            <a:r>
              <a:rPr lang="zh-CN" altLang="en-US" dirty="0"/>
              <a:t>出现，与此同时</a:t>
            </a:r>
            <a:r>
              <a:rPr lang="en-US" altLang="zh-CN" dirty="0"/>
              <a:t>IE5</a:t>
            </a:r>
            <a:r>
              <a:rPr lang="zh-CN" altLang="en-US" dirty="0"/>
              <a:t>风靡一时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2009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ES5</a:t>
            </a:r>
            <a:r>
              <a:rPr lang="zh-CN" altLang="en-US" dirty="0"/>
              <a:t>出现，（就是我们大多数人现在使用的）例如</a:t>
            </a:r>
            <a:r>
              <a:rPr lang="en-US" altLang="zh-CN" dirty="0" err="1"/>
              <a:t>foreach</a:t>
            </a:r>
            <a:r>
              <a:rPr lang="zh-CN" altLang="en-US" dirty="0"/>
              <a:t>，</a:t>
            </a:r>
            <a:r>
              <a:rPr lang="en-US" altLang="zh-CN" dirty="0" err="1"/>
              <a:t>Object.keys</a:t>
            </a:r>
            <a:r>
              <a:rPr lang="zh-CN" altLang="en-US" dirty="0"/>
              <a:t>，</a:t>
            </a:r>
            <a:r>
              <a:rPr lang="en-US" altLang="zh-CN" dirty="0" err="1"/>
              <a:t>Object.create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2015</a:t>
            </a:r>
            <a:r>
              <a:rPr lang="zh-CN" altLang="en-US" dirty="0"/>
              <a:t>：</a:t>
            </a:r>
            <a:r>
              <a:rPr lang="en-US" altLang="zh-CN" dirty="0"/>
              <a:t>ES6/ECMAScript2015</a:t>
            </a:r>
            <a:r>
              <a:rPr lang="zh-CN" altLang="en-US" dirty="0"/>
              <a:t>出现。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82" y="4435928"/>
            <a:ext cx="2724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RN—ES6 </a:t>
            </a:r>
            <a:r>
              <a:rPr lang="zh-CN" altLang="en-US" dirty="0"/>
              <a:t>八</a:t>
            </a:r>
            <a:r>
              <a:rPr lang="zh-CN" altLang="en-US" dirty="0" smtClean="0"/>
              <a:t>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>模板对象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31" y="2050598"/>
            <a:ext cx="4093280" cy="1125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30" y="3330351"/>
            <a:ext cx="8345991" cy="842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30" y="4752345"/>
            <a:ext cx="6414511" cy="610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31" y="5516676"/>
            <a:ext cx="6068910" cy="7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玩转</a:t>
            </a:r>
            <a:r>
              <a:rPr lang="en-US" altLang="zh-CN" dirty="0" smtClean="0"/>
              <a:t>RN—ES6 </a:t>
            </a:r>
            <a:r>
              <a:rPr lang="zh-CN" altLang="en-US" dirty="0"/>
              <a:t>八</a:t>
            </a:r>
            <a:r>
              <a:rPr lang="zh-CN" altLang="en-US" dirty="0" smtClean="0"/>
              <a:t>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解构赋值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1" y="2171024"/>
            <a:ext cx="3504572" cy="9295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31" y="3303823"/>
            <a:ext cx="5080470" cy="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8、21、24、25"/>
  <p:tag name="KSO_WM_TEMPLATE_CATEGORY" val="custom"/>
  <p:tag name="KSO_WM_TEMPLATE_INDEX" val="160199"/>
  <p:tag name="KSO_WM_TAG_VERSION" val="1.0"/>
  <p:tag name="KSO_WM_SLIDE_ID" val="custom16019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9"/>
  <p:tag name="KSO_WM_UNIT_TYPE" val="a"/>
  <p:tag name="KSO_WM_UNIT_INDEX" val="1"/>
  <p:tag name="KSO_WM_UNIT_ID" val="custom160199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9"/>
  <p:tag name="KSO_WM_UNIT_TYPE" val="b"/>
  <p:tag name="KSO_WM_UNIT_INDEX" val="1"/>
  <p:tag name="KSO_WM_UNIT_ID" val="custom16019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99"/>
  <p:tag name="KSO_WM_TAG_VERSION" val="1.0"/>
  <p:tag name="KSO_WM_SLIDE_ID" val="custom16019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9"/>
  <p:tag name="KSO_WM_UNIT_TYPE" val="f"/>
  <p:tag name="KSO_WM_UNIT_INDEX" val="1"/>
  <p:tag name="KSO_WM_UNIT_ID" val="custom160199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9"/>
  <p:tag name="KSO_WM_UNIT_TYPE" val="d"/>
  <p:tag name="KSO_WM_UNIT_INDEX" val="1"/>
  <p:tag name="KSO_WM_UNIT_ID" val="custom160199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9"/>
  <p:tag name="KSO_WM_UNIT_TYPE" val="f"/>
  <p:tag name="KSO_WM_UNIT_INDEX" val="1"/>
  <p:tag name="KSO_WM_UNIT_ID" val="custom160199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向天歌稻壳儿模板23XIN - 副本">
  <a:themeElements>
    <a:clrScheme name="自定义 10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CC6448"/>
      </a:accent1>
      <a:accent2>
        <a:srgbClr val="C1272D"/>
      </a:accent2>
      <a:accent3>
        <a:srgbClr val="F39A39"/>
      </a:accent3>
      <a:accent4>
        <a:srgbClr val="A15963"/>
      </a:accent4>
      <a:accent5>
        <a:srgbClr val="7C849C"/>
      </a:accent5>
      <a:accent6>
        <a:srgbClr val="75A38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505</Words>
  <Application>Microsoft Office PowerPoint</Application>
  <PresentationFormat>宽屏</PresentationFormat>
  <Paragraphs>93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黑体</vt:lpstr>
      <vt:lpstr>宋体</vt:lpstr>
      <vt:lpstr>Arial</vt:lpstr>
      <vt:lpstr>Calibri</vt:lpstr>
      <vt:lpstr>Times New Roman</vt:lpstr>
      <vt:lpstr>向天歌稻壳儿模板23XIN - 副本</vt:lpstr>
      <vt:lpstr>零JS基础如何玩转RN</vt:lpstr>
      <vt:lpstr>为什么选择RN？</vt:lpstr>
      <vt:lpstr>玩转RN—需要掌握的知识</vt:lpstr>
      <vt:lpstr>玩转RN--全局角度俯视新事物</vt:lpstr>
      <vt:lpstr>PowerPoint 演示文稿</vt:lpstr>
      <vt:lpstr>玩转RN—JavaScript是一门很混乱的语言</vt:lpstr>
      <vt:lpstr>玩转RN—JavaScript历史</vt:lpstr>
      <vt:lpstr>玩转RN—ES6 八大特性</vt:lpstr>
      <vt:lpstr>玩转RN—ES6 八大特性</vt:lpstr>
      <vt:lpstr>玩转RN—ES6 八大特性</vt:lpstr>
      <vt:lpstr>玩转RN—ES6 八大特性</vt:lpstr>
      <vt:lpstr>玩转RN—ES6 八大特性</vt:lpstr>
      <vt:lpstr>玩转RN—ES6 八大特性</vt:lpstr>
      <vt:lpstr>玩转RN—ES6 八大特性</vt:lpstr>
      <vt:lpstr>玩转RN—组件的生命周期</vt:lpstr>
      <vt:lpstr>玩转RN—组件的生命周期</vt:lpstr>
      <vt:lpstr>玩转RN—debug</vt:lpstr>
      <vt:lpstr>玩转RN—开源项目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零JS基础如何玩转RN</dc:title>
  <dc:creator/>
  <cp:lastModifiedBy>周鸿杰</cp:lastModifiedBy>
  <cp:revision>225</cp:revision>
  <dcterms:created xsi:type="dcterms:W3CDTF">2015-05-05T08:02:00Z</dcterms:created>
  <dcterms:modified xsi:type="dcterms:W3CDTF">2016-03-19T03:35:39Z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