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1" r:id="rId18"/>
    <p:sldId id="268" r:id="rId19"/>
    <p:sldId id="269" r:id="rId20"/>
    <p:sldId id="270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74061" autoAdjust="0"/>
  </p:normalViewPr>
  <p:slideViewPr>
    <p:cSldViewPr snapToGrid="0">
      <p:cViewPr varScale="1">
        <p:scale>
          <a:sx n="66" d="100"/>
          <a:sy n="66" d="100"/>
        </p:scale>
        <p:origin x="1099" y="43"/>
      </p:cViewPr>
      <p:guideLst/>
    </p:cSldViewPr>
  </p:slideViewPr>
  <p:outlineViewPr>
    <p:cViewPr>
      <p:scale>
        <a:sx n="33" d="100"/>
        <a:sy n="33" d="100"/>
      </p:scale>
      <p:origin x="0" y="-8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B5FA-DD56-4891-A136-FE93238862DC}" type="datetimeFigureOut">
              <a:rPr lang="zh-CN" altLang="en-US" smtClean="0"/>
              <a:t>2016-03-18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691BC-CEF3-4AC1-BC83-96E154319F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6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大家好，很高兴在这里为大家分享。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我们团队是一个以技术服务与外包为主的开发团队，从去年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月份开始，我们已经用</a:t>
            </a:r>
            <a:r>
              <a:rPr lang="en-US" altLang="zh-CN" dirty="0" err="1" smtClean="0"/>
              <a:t>ReactNative</a:t>
            </a:r>
            <a:r>
              <a:rPr lang="zh-CN" altLang="en-US" dirty="0" smtClean="0"/>
              <a:t>开发了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款移动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众所周知，整个移动互联网行业都是一个不断变化的行业，所以除了我们开发过程的不断迭代之外，快速将我们的新版本呈现给用户也是非常重要的。这就需要我们通常所说的的热更新技术。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3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5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5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7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4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不同平台： 当做不同应用对待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7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不同平台： 当做不同应用对待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19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不同平台： 当做不同应用对待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7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691BC-CEF3-4AC1-BC83-96E154319FA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6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React Native </a:t>
            </a:r>
            <a:r>
              <a:rPr lang="zh-CN" altLang="en-US" dirty="0" smtClean="0"/>
              <a:t>热更新探索之旅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主讲人：天地之灵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10057248" y="6488668"/>
            <a:ext cx="21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Native</a:t>
            </a:r>
            <a:r>
              <a:rPr lang="zh-CN" altLang="en-US" dirty="0" smtClean="0"/>
              <a:t>中文网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使用</a:t>
            </a:r>
            <a:r>
              <a:rPr lang="en-US" altLang="zh-CN" sz="5400" dirty="0" smtClean="0"/>
              <a:t>HTTP</a:t>
            </a:r>
            <a:r>
              <a:rPr lang="zh-CN" altLang="en-US" sz="5400" dirty="0" smtClean="0"/>
              <a:t>更新脚本和资源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使用</a:t>
            </a:r>
            <a:r>
              <a:rPr lang="en-US" altLang="zh-CN" sz="3200" dirty="0" smtClean="0"/>
              <a:t>zip</a:t>
            </a:r>
            <a:r>
              <a:rPr lang="zh-CN" altLang="en-US" sz="3200" dirty="0" smtClean="0"/>
              <a:t>包装脚本和资源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下载到本地后解压到</a:t>
            </a:r>
            <a:r>
              <a:rPr lang="en-US" altLang="zh-CN" sz="3200" dirty="0" smtClean="0"/>
              <a:t>Library/data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其余步骤同</a:t>
            </a:r>
            <a:r>
              <a:rPr lang="en-US" altLang="zh-CN" sz="3200" dirty="0" smtClean="0"/>
              <a:t>B</a:t>
            </a:r>
            <a:r>
              <a:rPr lang="zh-CN" altLang="en-US" sz="3200" dirty="0" smtClean="0"/>
              <a:t>方案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8992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使用</a:t>
            </a:r>
            <a:r>
              <a:rPr lang="en-US" altLang="zh-CN" sz="5400" dirty="0"/>
              <a:t>HTTP</a:t>
            </a:r>
            <a:r>
              <a:rPr lang="zh-CN" altLang="en-US" sz="5400" dirty="0" smtClean="0"/>
              <a:t>更新脚本和资源</a:t>
            </a:r>
            <a:endParaRPr lang="zh-CN" altLang="en-US" sz="5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3795" y="2065825"/>
            <a:ext cx="10353762" cy="37253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</a:rPr>
              <a:t>网络不畅时也可以打开应用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</a:rPr>
              <a:t>可以附加额外的信息（如版本、更新提示语等）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如果本地版本有问题，可能无法恢复启动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779850" indent="-742950">
              <a:buFont typeface="+mj-lt"/>
              <a:buAutoNum type="arabicPeriod"/>
            </a:pPr>
            <a:r>
              <a:rPr lang="zh-CN" altLang="en-US" sz="4000" b="1" dirty="0" smtClean="0">
                <a:solidFill>
                  <a:srgbClr val="C00000"/>
                </a:solidFill>
              </a:rPr>
              <a:t>更新包巨大</a:t>
            </a:r>
          </a:p>
        </p:txBody>
      </p:sp>
    </p:spTree>
    <p:extLst>
      <p:ext uri="{BB962C8B-B14F-4D97-AF65-F5344CB8AC3E}">
        <p14:creationId xmlns:p14="http://schemas.microsoft.com/office/powerpoint/2010/main" val="7459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第</a:t>
            </a:r>
            <a:r>
              <a:rPr lang="zh-CN" altLang="en-US" sz="7200" dirty="0"/>
              <a:t>三</a:t>
            </a:r>
            <a:r>
              <a:rPr lang="zh-CN" altLang="en-US" sz="7200" dirty="0" smtClean="0"/>
              <a:t>阶段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版本管理与安全性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555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B</a:t>
            </a:r>
            <a:r>
              <a:rPr lang="en-US" altLang="zh-CN" sz="5400" dirty="0" smtClean="0"/>
              <a:t>undle</a:t>
            </a:r>
            <a:r>
              <a:rPr lang="zh-CN" altLang="en-US" sz="5400" dirty="0" smtClean="0"/>
              <a:t>版本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3200" dirty="0" smtClean="0"/>
              <a:t>使用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作为唯一标识</a:t>
            </a:r>
            <a:endParaRPr lang="en-US" altLang="zh-CN" sz="3200" dirty="0" smtClean="0"/>
          </a:p>
          <a:p>
            <a:pPr marL="530100" indent="-457200"/>
            <a:r>
              <a:rPr lang="zh-CN" altLang="en-US" sz="3200" dirty="0" smtClean="0"/>
              <a:t>按照上传日期排序</a:t>
            </a:r>
            <a:endParaRPr lang="en-US" altLang="zh-CN" sz="3200" dirty="0" smtClean="0"/>
          </a:p>
          <a:p>
            <a:pPr marL="530100" indent="-457200"/>
            <a:r>
              <a:rPr lang="zh-CN" altLang="en-US" sz="3200" dirty="0" smtClean="0"/>
              <a:t>附带命名和标签便于管理</a:t>
            </a:r>
            <a:endParaRPr lang="en-US" altLang="zh-CN" sz="3200" dirty="0" smtClean="0"/>
          </a:p>
          <a:p>
            <a:pPr marL="530100" indent="-457200"/>
            <a:r>
              <a:rPr lang="zh-CN" altLang="en-US" sz="3200" dirty="0" smtClean="0"/>
              <a:t>可以附加额外</a:t>
            </a:r>
            <a:r>
              <a:rPr lang="en-US" altLang="zh-CN" sz="3200" dirty="0" smtClean="0"/>
              <a:t>meta</a:t>
            </a:r>
            <a:r>
              <a:rPr lang="zh-CN" altLang="en-US" sz="3200" dirty="0" smtClean="0"/>
              <a:t>信息供提示用户</a:t>
            </a:r>
            <a:endParaRPr lang="en-US" altLang="zh-CN" sz="3200" dirty="0" smtClean="0"/>
          </a:p>
          <a:p>
            <a:pPr marL="907200" lvl="1" indent="-457200"/>
            <a:r>
              <a:rPr lang="zh-CN" altLang="en-US" sz="2800" dirty="0" smtClean="0"/>
              <a:t>更新说明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228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应用包版本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2800" dirty="0" smtClean="0"/>
              <a:t>使用应用版本号作为唯一标识</a:t>
            </a:r>
            <a:endParaRPr lang="en-US" altLang="zh-CN" sz="2800" dirty="0" smtClean="0"/>
          </a:p>
          <a:p>
            <a:pPr marL="530100" indent="-457200"/>
            <a:r>
              <a:rPr lang="zh-CN" altLang="en-US" sz="2800" dirty="0" smtClean="0"/>
              <a:t>包版本状态：</a:t>
            </a:r>
            <a:endParaRPr lang="en-US" altLang="zh-CN" sz="28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2600" dirty="0" smtClean="0"/>
              <a:t>未发布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仅供内部测试</a:t>
            </a:r>
            <a:endParaRPr lang="en-US" altLang="zh-CN" sz="26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2600" dirty="0" smtClean="0"/>
              <a:t>已发布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线上运行</a:t>
            </a:r>
            <a:endParaRPr lang="en-US" altLang="zh-CN" sz="26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2600" dirty="0" smtClean="0"/>
              <a:t>已废弃</a:t>
            </a:r>
            <a:r>
              <a:rPr lang="en-US" altLang="zh-CN" sz="2600" dirty="0" smtClean="0"/>
              <a:t>——</a:t>
            </a:r>
            <a:r>
              <a:rPr lang="zh-CN" altLang="en-US" sz="2600" dirty="0" smtClean="0"/>
              <a:t>停止更新，提示用户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65925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应用包版本</a:t>
            </a:r>
            <a:endParaRPr lang="zh-CN" altLang="en-US" sz="5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099" y="1580050"/>
            <a:ext cx="3635127" cy="50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失败与回滚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2600" dirty="0" smtClean="0"/>
              <a:t>防止特定版本兼容问题</a:t>
            </a:r>
            <a:endParaRPr lang="en-US" altLang="zh-CN" sz="2600" dirty="0" smtClean="0"/>
          </a:p>
          <a:p>
            <a:pPr marL="530100" indent="-457200"/>
            <a:r>
              <a:rPr lang="zh-CN" altLang="en-US" sz="2600" dirty="0" smtClean="0"/>
              <a:t>更新后首次启动失败，则进行回滚</a:t>
            </a:r>
            <a:endParaRPr lang="en-US" altLang="zh-CN" sz="2600" dirty="0" smtClean="0"/>
          </a:p>
          <a:p>
            <a:pPr marL="907200" lvl="1" indent="-457200"/>
            <a:r>
              <a:rPr lang="zh-CN" altLang="en-US" sz="2400" dirty="0"/>
              <a:t>调用</a:t>
            </a:r>
            <a:r>
              <a:rPr lang="en-US" altLang="zh-CN" sz="2400" dirty="0" smtClean="0"/>
              <a:t>`</a:t>
            </a:r>
            <a:r>
              <a:rPr lang="en-US" altLang="zh-CN" sz="2400" dirty="0" err="1"/>
              <a:t>notifyApplicationReady</a:t>
            </a:r>
            <a:r>
              <a:rPr lang="en-US" altLang="zh-CN" sz="2400" dirty="0" smtClean="0"/>
              <a:t>()`</a:t>
            </a:r>
            <a:r>
              <a:rPr lang="zh-CN" altLang="en-US" sz="2400" dirty="0" smtClean="0"/>
              <a:t>通知更新成功</a:t>
            </a:r>
            <a:endParaRPr lang="en-US" altLang="zh-CN" sz="2400" dirty="0" smtClean="0"/>
          </a:p>
          <a:p>
            <a:pPr marL="530100" indent="-457200"/>
            <a:r>
              <a:rPr lang="zh-CN" altLang="en-US" sz="2600" dirty="0" smtClean="0"/>
              <a:t>首次启动成功，才会清理上一版本</a:t>
            </a:r>
            <a:endParaRPr lang="en-US" altLang="zh-CN" sz="2600" dirty="0"/>
          </a:p>
          <a:p>
            <a:pPr marL="907200" lvl="1" indent="-457200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74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第</a:t>
            </a:r>
            <a:r>
              <a:rPr lang="zh-CN" altLang="en-US" sz="7200" dirty="0"/>
              <a:t>四</a:t>
            </a:r>
            <a:r>
              <a:rPr lang="zh-CN" altLang="en-US" sz="7200" dirty="0" smtClean="0"/>
              <a:t>阶段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减少流量消耗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92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差异更新资源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900" indent="0">
              <a:buNone/>
            </a:pPr>
            <a:r>
              <a:rPr lang="zh-CN" altLang="en-US" sz="3200" dirty="0" smtClean="0"/>
              <a:t>在版本之间更新：</a:t>
            </a:r>
            <a:endParaRPr lang="en-US" altLang="zh-CN" sz="3200" dirty="0" smtClean="0"/>
          </a:p>
          <a:p>
            <a:pPr marL="587250" indent="-514350">
              <a:buFont typeface="+mj-lt"/>
              <a:buAutoNum type="arabicPeriod"/>
            </a:pPr>
            <a:r>
              <a:rPr lang="zh-CN" altLang="en-US" sz="3200" dirty="0" smtClean="0"/>
              <a:t>使用</a:t>
            </a:r>
            <a:r>
              <a:rPr lang="en-US" altLang="zh-CN" sz="3200" dirty="0" smtClean="0"/>
              <a:t>hash</a:t>
            </a:r>
            <a:r>
              <a:rPr lang="zh-CN" altLang="en-US" sz="3200" dirty="0" smtClean="0"/>
              <a:t>号标识每个版本</a:t>
            </a:r>
            <a:endParaRPr lang="en-US" altLang="zh-CN" sz="3200" dirty="0" smtClean="0"/>
          </a:p>
          <a:p>
            <a:pPr marL="587250" indent="-514350">
              <a:buFont typeface="+mj-lt"/>
              <a:buAutoNum type="arabicPeriod"/>
            </a:pPr>
            <a:r>
              <a:rPr lang="zh-CN" altLang="en-US" sz="3200" dirty="0" smtClean="0"/>
              <a:t>在两个版本之间生成差异包</a:t>
            </a:r>
            <a:endParaRPr lang="en-US" altLang="zh-CN" sz="32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000" dirty="0" smtClean="0"/>
              <a:t>差异包不包含不变化的资源</a:t>
            </a:r>
            <a:endParaRPr lang="en-US" altLang="zh-CN" sz="30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000" dirty="0" smtClean="0"/>
              <a:t>包含修改或添加的资源</a:t>
            </a:r>
            <a:endParaRPr lang="en-US" altLang="zh-CN" sz="30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000" dirty="0"/>
              <a:t>移</a:t>
            </a:r>
            <a:r>
              <a:rPr lang="zh-CN" altLang="en-US" sz="3000" dirty="0" smtClean="0"/>
              <a:t>除的资源包含移除信息</a:t>
            </a:r>
            <a:endParaRPr lang="en-US" altLang="zh-CN" sz="3000" dirty="0" smtClean="0"/>
          </a:p>
          <a:p>
            <a:pPr marL="928350" lvl="1" indent="-514350">
              <a:buFont typeface="+mj-lt"/>
              <a:buAutoNum type="arabicPeriod"/>
            </a:pP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9341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差异更新资源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900" indent="0">
              <a:buNone/>
            </a:pPr>
            <a:r>
              <a:rPr lang="zh-CN" altLang="en-US" sz="3600" dirty="0" smtClean="0"/>
              <a:t>从初始应用包更新：</a:t>
            </a:r>
            <a:endParaRPr lang="en-US" altLang="zh-CN" sz="36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200" dirty="0" smtClean="0"/>
              <a:t>不包含移除的资源</a:t>
            </a:r>
            <a:endParaRPr lang="en-US" altLang="zh-CN" sz="32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200" dirty="0" smtClean="0"/>
              <a:t>包含修改或添加的资源</a:t>
            </a:r>
            <a:endParaRPr lang="en-US" altLang="zh-CN" sz="32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3200" dirty="0"/>
              <a:t>不变</a:t>
            </a:r>
            <a:r>
              <a:rPr lang="zh-CN" altLang="en-US" sz="3200" dirty="0" smtClean="0"/>
              <a:t>的资源包含相应信息</a:t>
            </a:r>
            <a:endParaRPr lang="en-US" altLang="zh-CN" sz="3200" dirty="0" smtClean="0"/>
          </a:p>
          <a:p>
            <a:pPr marL="928350" lvl="1" indent="-514350">
              <a:buFont typeface="+mj-lt"/>
              <a:buAutoNum type="arabicPeriod"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947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热更新的目的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快速版本升级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en-US" altLang="zh-CN" sz="3200" dirty="0" smtClean="0"/>
              <a:t>Hot Fix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便捷测试流程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灰度发布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82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差异更新资源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4000" lvl="1" indent="0">
              <a:buNone/>
            </a:pPr>
            <a:r>
              <a:rPr lang="zh-CN" altLang="en-US" sz="3600" dirty="0"/>
              <a:t>完整更新包：</a:t>
            </a:r>
            <a:r>
              <a:rPr lang="en-US" altLang="zh-CN" sz="3600" dirty="0" smtClean="0"/>
              <a:t>4.2MB(zip</a:t>
            </a:r>
            <a:r>
              <a:rPr lang="zh-CN" altLang="en-US" sz="3600" dirty="0" smtClean="0"/>
              <a:t>后</a:t>
            </a:r>
            <a:r>
              <a:rPr lang="en-US" altLang="zh-CN" sz="3600" dirty="0" smtClean="0"/>
              <a:t>)</a:t>
            </a:r>
            <a:endParaRPr lang="en-US" altLang="zh-CN" sz="3600" dirty="0"/>
          </a:p>
          <a:p>
            <a:pPr marL="414000" lvl="1" indent="0">
              <a:buNone/>
            </a:pPr>
            <a:r>
              <a:rPr lang="zh-CN" altLang="en-US" sz="3600" dirty="0"/>
              <a:t>仅更新差异资源：</a:t>
            </a:r>
            <a:r>
              <a:rPr lang="en-US" altLang="zh-CN" sz="3600" dirty="0" smtClean="0"/>
              <a:t>237KB(zip</a:t>
            </a:r>
            <a:r>
              <a:rPr lang="zh-CN" altLang="en-US" sz="3600" dirty="0" smtClean="0"/>
              <a:t>后</a:t>
            </a:r>
            <a:r>
              <a:rPr lang="en-US" altLang="zh-CN" sz="3600" dirty="0" smtClean="0"/>
              <a:t>)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209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进一步优化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3000" dirty="0" smtClean="0"/>
              <a:t>源代码的大部分往往不常变动</a:t>
            </a:r>
            <a:endParaRPr lang="en-US" altLang="zh-CN" sz="3000" dirty="0" smtClean="0"/>
          </a:p>
          <a:p>
            <a:pPr marL="530100" indent="-457200"/>
            <a:r>
              <a:rPr lang="zh-CN" altLang="en-US" sz="3000" dirty="0" smtClean="0"/>
              <a:t>每次更新整个</a:t>
            </a:r>
            <a:r>
              <a:rPr lang="en-US" altLang="zh-CN" sz="3000" dirty="0" smtClean="0"/>
              <a:t>JS</a:t>
            </a:r>
            <a:r>
              <a:rPr lang="zh-CN" altLang="en-US" sz="3000" dirty="0" smtClean="0"/>
              <a:t>十分浪费</a:t>
            </a:r>
            <a:endParaRPr lang="en-US" altLang="zh-CN" sz="30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zh-CN" altLang="en-US" sz="2800" dirty="0" smtClean="0"/>
              <a:t>模块拆分</a:t>
            </a:r>
            <a:endParaRPr lang="en-US" altLang="zh-CN" sz="2800" dirty="0" smtClean="0"/>
          </a:p>
          <a:p>
            <a:pPr marL="964350" lvl="1" indent="-514350">
              <a:buFont typeface="+mj-lt"/>
              <a:buAutoNum type="arabicPeriod"/>
            </a:pPr>
            <a:r>
              <a:rPr lang="en-US" altLang="zh-CN" sz="2800" dirty="0" err="1" smtClean="0"/>
              <a:t>bsdiff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069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bsdiff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2800" dirty="0" smtClean="0"/>
              <a:t>比对两个文件，产生差异数据，主要内容为空洞</a:t>
            </a:r>
            <a:endParaRPr lang="en-US" altLang="zh-CN" sz="2800" dirty="0" smtClean="0"/>
          </a:p>
          <a:p>
            <a:pPr marL="530100" indent="-457200"/>
            <a:r>
              <a:rPr lang="zh-CN" altLang="en-US" sz="2800" dirty="0" smtClean="0"/>
              <a:t>经过</a:t>
            </a:r>
            <a:r>
              <a:rPr lang="en-US" altLang="zh-CN" sz="2800" dirty="0" smtClean="0"/>
              <a:t>bzip2</a:t>
            </a:r>
            <a:r>
              <a:rPr lang="zh-CN" altLang="en-US" sz="2800" dirty="0" smtClean="0"/>
              <a:t>压缩，尺寸极小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652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bsdiff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en-US" altLang="zh-CN" sz="2800" dirty="0" smtClean="0"/>
              <a:t>JS</a:t>
            </a:r>
            <a:r>
              <a:rPr lang="zh-CN" altLang="en-US" sz="2800" dirty="0" smtClean="0"/>
              <a:t>源文件尺寸：</a:t>
            </a:r>
            <a:r>
              <a:rPr lang="en-US" altLang="zh-CN" sz="2800" dirty="0" smtClean="0"/>
              <a:t>931 KB</a:t>
            </a:r>
          </a:p>
          <a:p>
            <a:pPr marL="530100" indent="-457200"/>
            <a:r>
              <a:rPr lang="en-US" altLang="zh-CN" sz="2800" dirty="0" smtClean="0"/>
              <a:t>zip</a:t>
            </a:r>
            <a:r>
              <a:rPr lang="zh-CN" altLang="en-US" sz="2800" dirty="0" smtClean="0"/>
              <a:t>压缩后：</a:t>
            </a:r>
            <a:r>
              <a:rPr lang="en-US" altLang="zh-CN" sz="2800" dirty="0" smtClean="0"/>
              <a:t>205 KB</a:t>
            </a:r>
          </a:p>
          <a:p>
            <a:pPr marL="530100" indent="-457200"/>
            <a:r>
              <a:rPr lang="zh-CN" altLang="en-US" sz="2800" dirty="0" smtClean="0"/>
              <a:t>只修改一行再</a:t>
            </a:r>
            <a:r>
              <a:rPr lang="en-US" altLang="zh-CN" sz="2800" dirty="0" err="1" smtClean="0"/>
              <a:t>bsdiff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127 B</a:t>
            </a:r>
          </a:p>
          <a:p>
            <a:pPr marL="530100" indent="-457200"/>
            <a:r>
              <a:rPr lang="zh-CN" altLang="en-US" sz="2800" dirty="0" smtClean="0"/>
              <a:t>完成一个版本迭代</a:t>
            </a:r>
            <a:r>
              <a:rPr lang="en-US" altLang="zh-CN" sz="2800" dirty="0" smtClean="0"/>
              <a:t>: 1.8 KB</a:t>
            </a:r>
          </a:p>
        </p:txBody>
      </p:sp>
    </p:spTree>
    <p:extLst>
      <p:ext uri="{BB962C8B-B14F-4D97-AF65-F5344CB8AC3E}">
        <p14:creationId xmlns:p14="http://schemas.microsoft.com/office/powerpoint/2010/main" val="26748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下一步的工作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7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下一步的工作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100" indent="-457200"/>
            <a:r>
              <a:rPr lang="zh-CN" altLang="en-US" sz="2800" dirty="0" smtClean="0"/>
              <a:t>开放平台上线</a:t>
            </a:r>
            <a:endParaRPr lang="en-US" altLang="zh-CN" sz="2800" dirty="0" smtClean="0"/>
          </a:p>
          <a:p>
            <a:pPr marL="530100" indent="-457200"/>
            <a:r>
              <a:rPr lang="zh-CN" altLang="en-US" sz="2800" dirty="0" smtClean="0"/>
              <a:t>各种文档</a:t>
            </a:r>
            <a:endParaRPr lang="en-US" altLang="zh-CN" sz="2800" dirty="0" smtClean="0"/>
          </a:p>
          <a:p>
            <a:pPr marL="530100" indent="-457200"/>
            <a:r>
              <a:rPr lang="zh-CN" altLang="en-US" sz="2800" dirty="0" smtClean="0"/>
              <a:t>更新速度优化（减少复制开销）</a:t>
            </a:r>
            <a:endParaRPr lang="en-US" altLang="zh-CN" sz="2800" dirty="0" smtClean="0"/>
          </a:p>
          <a:p>
            <a:pPr marL="530100" indent="-457200"/>
            <a:r>
              <a:rPr lang="zh-CN" altLang="en-US" sz="2800" dirty="0" smtClean="0"/>
              <a:t>丰富版本管理功能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7787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46558" y="2446474"/>
            <a:ext cx="26757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Q&amp;A</a:t>
            </a:r>
            <a:endParaRPr lang="zh-CN" altLang="en-US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54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第一阶段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实现热更新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66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直接加载远端脚本</a:t>
            </a:r>
            <a:endParaRPr lang="zh-CN" altLang="en-US" sz="5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7213" y="1580050"/>
            <a:ext cx="9686925" cy="48577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13795" y="2065825"/>
            <a:ext cx="10353762" cy="40227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</a:rPr>
              <a:t>无需任何开发，直接部署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>
                <a:solidFill>
                  <a:srgbClr val="00B0F0"/>
                </a:solidFill>
              </a:rPr>
              <a:t>天然</a:t>
            </a:r>
            <a:r>
              <a:rPr lang="zh-CN" altLang="en-US" sz="3200" dirty="0" smtClean="0">
                <a:solidFill>
                  <a:srgbClr val="00B0F0"/>
                </a:solidFill>
              </a:rPr>
              <a:t>支持资源更新</a:t>
            </a:r>
            <a:r>
              <a:rPr lang="en-US" altLang="zh-CN" sz="3200" smtClean="0">
                <a:solidFill>
                  <a:srgbClr val="00B0F0"/>
                </a:solidFill>
              </a:rPr>
              <a:t>(</a:t>
            </a:r>
            <a:r>
              <a:rPr lang="en-US" altLang="zh-CN" sz="3200" smtClean="0">
                <a:solidFill>
                  <a:srgbClr val="00B0F0"/>
                </a:solidFill>
              </a:rPr>
              <a:t>iOS&gt;0.14.0)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严重减慢应用打开速度</a:t>
            </a:r>
            <a:r>
              <a:rPr lang="en-US" altLang="zh-CN" sz="3200" dirty="0" smtClean="0">
                <a:solidFill>
                  <a:srgbClr val="C00000"/>
                </a:solidFill>
              </a:rPr>
              <a:t>(&gt;5s)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网络不畅时无法打开应用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所有图片均会等待较长时间才能显示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不便于版本管理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不支持安卓版本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 </a:t>
            </a:r>
            <a:r>
              <a:rPr lang="zh-CN" altLang="en-US" sz="5400" dirty="0" smtClean="0"/>
              <a:t>使用</a:t>
            </a:r>
            <a:r>
              <a:rPr lang="en-US" altLang="zh-CN" sz="5400" dirty="0" smtClean="0"/>
              <a:t>HTTP</a:t>
            </a:r>
            <a:r>
              <a:rPr lang="zh-CN" altLang="en-US" sz="5400" dirty="0" smtClean="0"/>
              <a:t>更新并缓存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应用包中包含初始的</a:t>
            </a:r>
            <a:r>
              <a:rPr lang="en-US" altLang="zh-CN" sz="3200" dirty="0" smtClean="0"/>
              <a:t>bundle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使用</a:t>
            </a:r>
            <a:r>
              <a:rPr lang="en-US" altLang="zh-CN" sz="3200" dirty="0" smtClean="0"/>
              <a:t>react-native bundle</a:t>
            </a:r>
            <a:r>
              <a:rPr lang="zh-CN" altLang="en-US" sz="3200" dirty="0" smtClean="0"/>
              <a:t>命令获得最新的</a:t>
            </a:r>
            <a:r>
              <a:rPr lang="en-US" altLang="zh-CN" sz="3200" dirty="0" smtClean="0"/>
              <a:t>bundle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检查版本号再确定是否要更新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通过</a:t>
            </a:r>
            <a:r>
              <a:rPr lang="en-US" altLang="zh-CN" sz="3200" dirty="0" smtClean="0"/>
              <a:t>Http</a:t>
            </a:r>
            <a:r>
              <a:rPr lang="zh-CN" altLang="en-US" sz="3200" dirty="0" smtClean="0"/>
              <a:t>请求更新脚本放到本地</a:t>
            </a:r>
            <a:r>
              <a:rPr lang="en-US" altLang="zh-CN" sz="3200" dirty="0" smtClean="0"/>
              <a:t>(Library/data)</a:t>
            </a: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启动加载顺序：本地</a:t>
            </a:r>
            <a:r>
              <a:rPr lang="en-US" altLang="zh-CN" sz="3200" dirty="0" smtClean="0"/>
              <a:t>&gt;assets</a:t>
            </a:r>
            <a:r>
              <a:rPr lang="zh-CN" altLang="en-US" sz="3200" dirty="0" smtClean="0"/>
              <a:t>（原生代码）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549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使用</a:t>
            </a:r>
            <a:r>
              <a:rPr lang="en-US" altLang="zh-CN" sz="5400" dirty="0"/>
              <a:t>HTTP</a:t>
            </a:r>
            <a:r>
              <a:rPr lang="zh-CN" altLang="en-US" sz="5400" dirty="0"/>
              <a:t>更新并缓存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13795" y="2065825"/>
            <a:ext cx="10353762" cy="37253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</a:rPr>
              <a:t>网络不畅时也可以打开应用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00B0F0"/>
                </a:solidFill>
              </a:rPr>
              <a:t>可以附加额外的信息（如版本、更新提示语等）</a:t>
            </a:r>
            <a:endParaRPr lang="en-US" altLang="zh-CN" sz="3200" dirty="0" smtClean="0">
              <a:solidFill>
                <a:srgbClr val="00B0F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如果本地版本有问题，可能无法恢复启动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仅更新脚本，会无法显示图片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更新包较大</a:t>
            </a:r>
          </a:p>
        </p:txBody>
      </p:sp>
    </p:spTree>
    <p:extLst>
      <p:ext uri="{BB962C8B-B14F-4D97-AF65-F5344CB8AC3E}">
        <p14:creationId xmlns:p14="http://schemas.microsoft.com/office/powerpoint/2010/main" val="391880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第二阶段</a:t>
            </a:r>
            <a:endParaRPr lang="zh-CN" altLang="en-US" sz="7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资源更新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50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图片管理方式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en-US" altLang="zh-CN" sz="3200" dirty="0" smtClean="0"/>
              <a:t>{</a:t>
            </a:r>
            <a:r>
              <a:rPr lang="en-US" altLang="zh-CN" sz="3200" dirty="0" err="1" smtClean="0"/>
              <a:t>uri</a:t>
            </a:r>
            <a:r>
              <a:rPr lang="en-US" altLang="zh-CN" sz="3200" dirty="0" smtClean="0"/>
              <a:t>:’foo’} </a:t>
            </a:r>
            <a:r>
              <a:rPr lang="zh-CN" altLang="en-US" sz="3200" dirty="0" smtClean="0"/>
              <a:t>从资源寻找，不涉及热更新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en-US" altLang="zh-CN" sz="3200" dirty="0" smtClean="0"/>
              <a:t>{</a:t>
            </a:r>
            <a:r>
              <a:rPr lang="en-US" altLang="zh-CN" sz="3200" dirty="0" err="1" smtClean="0"/>
              <a:t>uri</a:t>
            </a:r>
            <a:r>
              <a:rPr lang="en-US" altLang="zh-CN" sz="3200" dirty="0" smtClean="0"/>
              <a:t>:’http://’} 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URL</a:t>
            </a:r>
            <a:r>
              <a:rPr lang="zh-CN" altLang="en-US" sz="3200" dirty="0" smtClean="0"/>
              <a:t>加载，不涉及热更新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en-US" altLang="zh-CN" sz="3200" dirty="0" smtClean="0"/>
              <a:t>require(‘./foo.png’) ——</a:t>
            </a:r>
            <a:r>
              <a:rPr lang="zh-CN" altLang="en-US" sz="3200" dirty="0" smtClean="0">
                <a:solidFill>
                  <a:srgbClr val="00B050"/>
                </a:solidFill>
              </a:rPr>
              <a:t>涉及热更新</a:t>
            </a:r>
            <a:endParaRPr lang="en-US" altLang="zh-CN" sz="32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热更新时包含资源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2698595"/>
            <a:ext cx="10353762" cy="3092605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arabicPeriod"/>
            </a:pPr>
            <a:r>
              <a:rPr lang="en-US" altLang="zh-CN" sz="3200" dirty="0" smtClean="0"/>
              <a:t>assets-</a:t>
            </a:r>
            <a:r>
              <a:rPr lang="en-US" altLang="zh-CN" sz="3200" dirty="0" err="1" smtClean="0"/>
              <a:t>dest</a:t>
            </a:r>
            <a:r>
              <a:rPr lang="zh-CN" altLang="en-US" sz="3200" dirty="0"/>
              <a:t>参数</a:t>
            </a:r>
            <a:r>
              <a:rPr lang="zh-CN" altLang="en-US" sz="3200" dirty="0" smtClean="0"/>
              <a:t>可以同时打包并输出资源</a:t>
            </a:r>
            <a:endParaRPr lang="en-US" altLang="zh-CN" sz="3200" dirty="0" smtClean="0"/>
          </a:p>
          <a:p>
            <a:pPr marL="551250" indent="-514350">
              <a:buFont typeface="+mj-lt"/>
              <a:buAutoNum type="arabicPeriod"/>
            </a:pPr>
            <a:r>
              <a:rPr lang="zh-CN" altLang="en-US" sz="3200" dirty="0" smtClean="0"/>
              <a:t>更新下载后，把资源文件夹放在脚本同一目录即可引用</a:t>
            </a:r>
            <a:r>
              <a:rPr lang="en-US" altLang="zh-CN" sz="3200" dirty="0" smtClean="0"/>
              <a:t>(iOS: 0.14+ Android, 0.19+)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1510672"/>
            <a:ext cx="9248394" cy="10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662</Words>
  <Application>Microsoft Office PowerPoint</Application>
  <PresentationFormat>宽屏</PresentationFormat>
  <Paragraphs>119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方正舒体</vt:lpstr>
      <vt:lpstr>宋体</vt:lpstr>
      <vt:lpstr>Calibri</vt:lpstr>
      <vt:lpstr>Calisto MT</vt:lpstr>
      <vt:lpstr>Trebuchet MS</vt:lpstr>
      <vt:lpstr>Wingdings 2</vt:lpstr>
      <vt:lpstr>石板</vt:lpstr>
      <vt:lpstr>React Native 热更新探索之旅</vt:lpstr>
      <vt:lpstr>热更新的目的</vt:lpstr>
      <vt:lpstr>第一阶段</vt:lpstr>
      <vt:lpstr>直接加载远端脚本</vt:lpstr>
      <vt:lpstr> 使用HTTP更新并缓存</vt:lpstr>
      <vt:lpstr>使用HTTP更新并缓存</vt:lpstr>
      <vt:lpstr>第二阶段</vt:lpstr>
      <vt:lpstr>图片管理方式</vt:lpstr>
      <vt:lpstr>热更新时包含资源</vt:lpstr>
      <vt:lpstr>使用HTTP更新脚本和资源</vt:lpstr>
      <vt:lpstr>使用HTTP更新脚本和资源</vt:lpstr>
      <vt:lpstr>第三阶段</vt:lpstr>
      <vt:lpstr>Bundle版本</vt:lpstr>
      <vt:lpstr>应用包版本</vt:lpstr>
      <vt:lpstr>应用包版本</vt:lpstr>
      <vt:lpstr>失败与回滚</vt:lpstr>
      <vt:lpstr>第四阶段</vt:lpstr>
      <vt:lpstr>差异更新资源</vt:lpstr>
      <vt:lpstr>差异更新资源</vt:lpstr>
      <vt:lpstr>差异更新资源</vt:lpstr>
      <vt:lpstr>进一步优化</vt:lpstr>
      <vt:lpstr>bsdiff</vt:lpstr>
      <vt:lpstr>bsdiff</vt:lpstr>
      <vt:lpstr>下一步的工作</vt:lpstr>
      <vt:lpstr>下一步的工作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Native最佳实践</dc:title>
  <dc:creator>Yun Deng</dc:creator>
  <cp:lastModifiedBy>Yun Deng</cp:lastModifiedBy>
  <cp:revision>454</cp:revision>
  <dcterms:created xsi:type="dcterms:W3CDTF">2016-01-26T00:09:29Z</dcterms:created>
  <dcterms:modified xsi:type="dcterms:W3CDTF">2016-03-18T14:32:59Z</dcterms:modified>
</cp:coreProperties>
</file>