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2238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6199262"/>
            <a:ext cx="60959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9637" y="0"/>
            <a:ext cx="919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62000" y="21336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Dankscape 4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Holden Essman, Devin Petersen and Denny Pham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Dankscape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Dankscape 4</dc:title>
  <dc:creator>Holden T Essman</dc:creator>
  <cp:lastModifiedBy>Holden T Essman</cp:lastModifiedBy>
  <cp:revision>1</cp:revision>
  <dcterms:modified xsi:type="dcterms:W3CDTF">2017-05-23T13:21:27Z</dcterms:modified>
</cp:coreProperties>
</file>