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58" r:id="rId5"/>
    <p:sldId id="263" r:id="rId6"/>
    <p:sldId id="260" r:id="rId7"/>
    <p:sldId id="267" r:id="rId8"/>
    <p:sldId id="261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1800"/>
    <a:srgbClr val="EA2A8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8450-155A-47D0-8C73-53EE900DB74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2EBE-DC34-493E-B913-EB12E8D9F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2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8450-155A-47D0-8C73-53EE900DB74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2EBE-DC34-493E-B913-EB12E8D9F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1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8450-155A-47D0-8C73-53EE900DB74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2EBE-DC34-493E-B913-EB12E8D9F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8450-155A-47D0-8C73-53EE900DB74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2EBE-DC34-493E-B913-EB12E8D9F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2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8450-155A-47D0-8C73-53EE900DB74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2EBE-DC34-493E-B913-EB12E8D9F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9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8450-155A-47D0-8C73-53EE900DB74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2EBE-DC34-493E-B913-EB12E8D9F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3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8450-155A-47D0-8C73-53EE900DB74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2EBE-DC34-493E-B913-EB12E8D9F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1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8450-155A-47D0-8C73-53EE900DB74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2EBE-DC34-493E-B913-EB12E8D9F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5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8450-155A-47D0-8C73-53EE900DB74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2EBE-DC34-493E-B913-EB12E8D9F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9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8450-155A-47D0-8C73-53EE900DB74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2EBE-DC34-493E-B913-EB12E8D9F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7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8450-155A-47D0-8C73-53EE900DB74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2EBE-DC34-493E-B913-EB12E8D9F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2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D8450-155A-47D0-8C73-53EE900DB74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92EBE-DC34-493E-B913-EB12E8D9F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20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23844" y="1066800"/>
            <a:ext cx="3637660" cy="3124200"/>
            <a:chOff x="623844" y="1066800"/>
            <a:chExt cx="3637660" cy="3124200"/>
          </a:xfrm>
        </p:grpSpPr>
        <p:sp>
          <p:nvSpPr>
            <p:cNvPr id="5" name="Isosceles Triangle 4"/>
            <p:cNvSpPr/>
            <p:nvPr/>
          </p:nvSpPr>
          <p:spPr>
            <a:xfrm rot="5400000">
              <a:off x="3594754" y="2343150"/>
              <a:ext cx="647700" cy="685800"/>
            </a:xfrm>
            <a:prstGeom prst="triangle">
              <a:avLst/>
            </a:prstGeom>
            <a:solidFill>
              <a:srgbClr val="EA2A8F"/>
            </a:solidFill>
            <a:ln>
              <a:solidFill>
                <a:srgbClr val="EA2A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623844" y="1066800"/>
              <a:ext cx="3124200" cy="31242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52644" y="2200186"/>
              <a:ext cx="228600" cy="228600"/>
            </a:xfrm>
            <a:prstGeom prst="ellipse">
              <a:avLst/>
            </a:prstGeom>
            <a:solidFill>
              <a:srgbClr val="541800"/>
            </a:solidFill>
            <a:ln>
              <a:solidFill>
                <a:srgbClr val="541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29541" y="3132033"/>
            <a:ext cx="7620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dirty="0" smtClean="0"/>
              <a:t>SNAKE: </a:t>
            </a:r>
          </a:p>
          <a:p>
            <a:pPr algn="r"/>
            <a:r>
              <a:rPr lang="en-US" sz="8000" dirty="0" smtClean="0"/>
              <a:t>CHICKEN EDITION</a:t>
            </a:r>
            <a:endParaRPr lang="en-US" sz="8000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5501912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Made by: Anna Tran, Ethan Tran, Ishi Tripathi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6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Designs</a:t>
            </a:r>
          </a:p>
          <a:p>
            <a:pPr lvl="1"/>
            <a:r>
              <a:rPr lang="en-US" dirty="0" smtClean="0"/>
              <a:t>We wanted a game that was not difficult to recreate but put a slight twist on</a:t>
            </a:r>
          </a:p>
          <a:p>
            <a:pPr lvl="1"/>
            <a:r>
              <a:rPr lang="en-US" dirty="0" smtClean="0"/>
              <a:t>Many ideas for the “snake”</a:t>
            </a:r>
          </a:p>
          <a:p>
            <a:pPr lvl="2"/>
            <a:r>
              <a:rPr lang="en-US" dirty="0" smtClean="0"/>
              <a:t>Long vs Many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Working game</a:t>
            </a:r>
          </a:p>
          <a:p>
            <a:pPr lvl="1"/>
            <a:r>
              <a:rPr lang="en-US" dirty="0" smtClean="0"/>
              <a:t>Start menu and end screen</a:t>
            </a:r>
          </a:p>
          <a:p>
            <a:pPr lvl="1"/>
            <a:r>
              <a:rPr lang="en-US" dirty="0" smtClean="0"/>
              <a:t>Music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1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43434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657600"/>
            <a:ext cx="371856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86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the chick follow the chicken</a:t>
            </a:r>
          </a:p>
          <a:p>
            <a:r>
              <a:rPr lang="en-US" dirty="0" smtClean="0"/>
              <a:t>Redrawing chicken</a:t>
            </a:r>
          </a:p>
          <a:p>
            <a:r>
              <a:rPr lang="en-US" dirty="0" smtClean="0"/>
              <a:t>How to end the game by running into yourself/ other chicks</a:t>
            </a:r>
          </a:p>
          <a:p>
            <a:r>
              <a:rPr lang="en-US" dirty="0" smtClean="0"/>
              <a:t>Using too many variables instead of arrays or vectors</a:t>
            </a:r>
          </a:p>
          <a:p>
            <a:r>
              <a:rPr lang="en-US" dirty="0" smtClean="0"/>
              <a:t>As the number of chicks increased there was increasing amount of “random deaths”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85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build</a:t>
            </a:r>
            <a:endParaRPr 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131" y="1447800"/>
            <a:ext cx="6440424" cy="402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705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system, 16 x 9 with 120 pixels apart creating a 120 x 120 pixel box </a:t>
            </a:r>
          </a:p>
          <a:p>
            <a:r>
              <a:rPr lang="en-US" dirty="0"/>
              <a:t>We drew boxes over the position of the mama chick and then proceed to draw the “smol” chick at the location of the mama chick before it </a:t>
            </a:r>
            <a:r>
              <a:rPr lang="en-US" dirty="0" smtClean="0"/>
              <a:t>had moved</a:t>
            </a:r>
            <a:endParaRPr lang="en-US" dirty="0" smtClean="0"/>
          </a:p>
          <a:p>
            <a:r>
              <a:rPr lang="en-US" dirty="0" smtClean="0"/>
              <a:t>Increasing the amount of </a:t>
            </a:r>
            <a:r>
              <a:rPr lang="en-US" dirty="0" smtClean="0"/>
              <a:t>collision </a:t>
            </a:r>
            <a:r>
              <a:rPr lang="en-US" dirty="0" smtClean="0"/>
              <a:t>checks to attempt to die less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6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Unimplemented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music</a:t>
            </a:r>
          </a:p>
          <a:p>
            <a:r>
              <a:rPr lang="en-US" dirty="0" smtClean="0"/>
              <a:t>Unlimited smol chicks</a:t>
            </a:r>
          </a:p>
          <a:p>
            <a:r>
              <a:rPr lang="en-US" dirty="0" smtClean="0"/>
              <a:t>Ending screen that restarts the game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6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vectors instead of hardcoding</a:t>
            </a:r>
          </a:p>
          <a:p>
            <a:r>
              <a:rPr lang="en-US" dirty="0" smtClean="0"/>
              <a:t>Better time management</a:t>
            </a:r>
          </a:p>
          <a:p>
            <a:r>
              <a:rPr lang="en-US" dirty="0" smtClean="0"/>
              <a:t>Have different people code different tasks simultaneously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41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Feel free to ask one to any of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6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199</Words>
  <Application>Microsoft Office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Screenshots</vt:lpstr>
      <vt:lpstr>Problems</vt:lpstr>
      <vt:lpstr>Early build</vt:lpstr>
      <vt:lpstr>Solutions</vt:lpstr>
      <vt:lpstr>Unimplemented Ideas</vt:lpstr>
      <vt:lpstr>Improvements</vt:lpstr>
      <vt:lpstr>Questions?</vt:lpstr>
    </vt:vector>
  </TitlesOfParts>
  <Company>Allen ISD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C Tran</dc:creator>
  <cp:lastModifiedBy>Ishi Tripathi</cp:lastModifiedBy>
  <cp:revision>16</cp:revision>
  <dcterms:created xsi:type="dcterms:W3CDTF">2017-05-23T14:04:57Z</dcterms:created>
  <dcterms:modified xsi:type="dcterms:W3CDTF">2017-05-24T13:21:03Z</dcterms:modified>
</cp:coreProperties>
</file>