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844699" y="1040700"/>
            <a:ext cx="4031700" cy="306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Pooya, Kyle, Sean, Davis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30676" l="29806" r="40312" t="23904"/>
          <a:stretch/>
        </p:blipFill>
        <p:spPr>
          <a:xfrm>
            <a:off x="3011199" y="227250"/>
            <a:ext cx="3121598" cy="26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2153" l="0" r="0" t="2153"/>
          <a:stretch/>
        </p:blipFill>
        <p:spPr>
          <a:xfrm>
            <a:off x="4741450" y="1071225"/>
            <a:ext cx="4186775" cy="3087950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original game plan was heavily inspired by a video game called Road Fighter. Road Fighter was released in 1984 by Konami.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Division of Labor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Pooya: Ideas and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Kyle: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Sean: Graphics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Davis: Ideas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48" y="0"/>
            <a:ext cx="37305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Collision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Spawning traffic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Background movement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Title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more time...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Completing collisions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Car Ai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Proper </a:t>
            </a:r>
            <a:r>
              <a:rPr lang="en" sz="2400"/>
              <a:t>utilization</a:t>
            </a:r>
            <a:r>
              <a:rPr lang="en" sz="2400"/>
              <a:t> of fuel mechanics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Obstacles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