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7F1-8D4D-4521-BB62-91B58104CD8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B7E0-8C23-40CE-A25E-AEA0DB4E15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7F1-8D4D-4521-BB62-91B58104CD8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B7E0-8C23-40CE-A25E-AEA0DB4E1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7F1-8D4D-4521-BB62-91B58104CD8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B7E0-8C23-40CE-A25E-AEA0DB4E1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7F1-8D4D-4521-BB62-91B58104CD8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B7E0-8C23-40CE-A25E-AEA0DB4E1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7F1-8D4D-4521-BB62-91B58104CD8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615B7E0-8C23-40CE-A25E-AEA0DB4E15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7F1-8D4D-4521-BB62-91B58104CD8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B7E0-8C23-40CE-A25E-AEA0DB4E1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7F1-8D4D-4521-BB62-91B58104CD8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B7E0-8C23-40CE-A25E-AEA0DB4E1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7F1-8D4D-4521-BB62-91B58104CD8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B7E0-8C23-40CE-A25E-AEA0DB4E1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7F1-8D4D-4521-BB62-91B58104CD8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B7E0-8C23-40CE-A25E-AEA0DB4E1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7F1-8D4D-4521-BB62-91B58104CD8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B7E0-8C23-40CE-A25E-AEA0DB4E1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7F1-8D4D-4521-BB62-91B58104CD8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B7E0-8C23-40CE-A25E-AEA0DB4E1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F4AF7F1-8D4D-4521-BB62-91B58104CD8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15B7E0-8C23-40CE-A25E-AEA0DB4E15F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Vaught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3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Issues/Problems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to string</a:t>
            </a:r>
          </a:p>
          <a:p>
            <a:endParaRPr lang="en-US" dirty="0" smtClean="0"/>
          </a:p>
          <a:p>
            <a:r>
              <a:rPr lang="en-US" dirty="0" smtClean="0"/>
              <a:t>Spawning issues</a:t>
            </a:r>
          </a:p>
          <a:p>
            <a:endParaRPr lang="en-US" dirty="0"/>
          </a:p>
          <a:p>
            <a:r>
              <a:rPr lang="en-US" dirty="0" smtClean="0"/>
              <a:t>Library issues</a:t>
            </a:r>
          </a:p>
          <a:p>
            <a:pPr marL="137160" indent="0">
              <a:buNone/>
            </a:pPr>
            <a:r>
              <a:rPr lang="en-US" dirty="0" smtClean="0"/>
              <a:t>      -Transferring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93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15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Snake</vt:lpstr>
      <vt:lpstr>Issues/Problems</vt:lpstr>
    </vt:vector>
  </TitlesOfParts>
  <Company>Allen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</dc:title>
  <dc:creator>Kevin M Vaught</dc:creator>
  <cp:lastModifiedBy>Kevin M Vaught</cp:lastModifiedBy>
  <cp:revision>1</cp:revision>
  <dcterms:created xsi:type="dcterms:W3CDTF">2017-05-24T12:59:16Z</dcterms:created>
  <dcterms:modified xsi:type="dcterms:W3CDTF">2017-05-24T13:01:07Z</dcterms:modified>
</cp:coreProperties>
</file>