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 Coding Dead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Pranav, Guan, Zayn, Maicen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Positions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Pranav - Coding and Formatter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Guan - Coding and story editing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Zayn and Maicen - QA and story writers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Premise/Goal	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Create a text based “choose your own adventure story” where the story is directly affected from each choice that you make.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Heavily story based</a:t>
            </a:r>
          </a:p>
          <a:p>
            <a:pPr indent="-228600" lvl="0" marL="45720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Inspired from games such as telltale’s The Walking Dead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Story Summary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Zayn and Maicen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Problems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Semicolons -_-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Making sure each switch statement was nested correctly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Testing the statements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Formatting the outtext statements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Time Management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Collaboration</a:t>
            </a:r>
          </a:p>
          <a:p>
            <a:pPr indent="-228600" lvl="0" marL="45720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Getting the character selection screen to work in conjunction with the main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given more time...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Music implementation 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Graphics to go along with the story (Along the lines of a cutscene)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More organized code along with the use of virtual keys</a:t>
            </a:r>
          </a:p>
          <a:p>
            <a:pPr indent="-228600" lvl="0" marL="457200">
              <a:spcBef>
                <a:spcPts val="0"/>
              </a:spcBef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Allowing the character selection to be implemented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