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5" r:id="rId1"/>
  </p:sldMasterIdLst>
  <p:notesMasterIdLst>
    <p:notesMasterId r:id="rId10"/>
  </p:notesMasterIdLst>
  <p:sldIdLst>
    <p:sldId id="256" r:id="rId2"/>
    <p:sldId id="257" r:id="rId3"/>
    <p:sldId id="262" r:id="rId4"/>
    <p:sldId id="260" r:id="rId5"/>
    <p:sldId id="258" r:id="rId6"/>
    <p:sldId id="259"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snapToGrid="0" snapToObjects="1">
      <p:cViewPr>
        <p:scale>
          <a:sx n="110" d="100"/>
          <a:sy n="110" d="100"/>
        </p:scale>
        <p:origin x="-5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041A8-9C6F-7844-9AF5-CD6416C37696}"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5623E-05AF-0E4D-ACD6-1AF579178C0C}" type="slidenum">
              <a:rPr lang="en-US" smtClean="0"/>
              <a:t>‹#›</a:t>
            </a:fld>
            <a:endParaRPr lang="en-US"/>
          </a:p>
        </p:txBody>
      </p:sp>
    </p:spTree>
    <p:extLst>
      <p:ext uri="{BB962C8B-B14F-4D97-AF65-F5344CB8AC3E}">
        <p14:creationId xmlns:p14="http://schemas.microsoft.com/office/powerpoint/2010/main" val="129694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game adopts the same rules as a physical chess game with the exception of specific move sets. Each piece is programmed, using a two-dimensional array, to move around the grid by specifying where a piece can move depending on the surrounding pieces. We programmed each piece’s possible moves depending on if a piece of the same color was in its way. If the player was trying to move a  black rook horizontally, it would only be able to do so if there are no pieces of the same color in its pathway. However, if a white piece was in its way, the rook would be able to move to the location of the white piece and the game would then use a function, defined as offBoard(), to move the piece off the board and therefore the piece is taken by the other player. The structure of our game is what our game is heavily oriented around rather than design which makes our game unique in comparison to other games.</a:t>
            </a:r>
          </a:p>
          <a:p>
            <a:endParaRPr lang="en-US" dirty="0"/>
          </a:p>
        </p:txBody>
      </p:sp>
      <p:sp>
        <p:nvSpPr>
          <p:cNvPr id="4" name="Slide Number Placeholder 3"/>
          <p:cNvSpPr>
            <a:spLocks noGrp="1"/>
          </p:cNvSpPr>
          <p:nvPr>
            <p:ph type="sldNum" sz="quarter" idx="10"/>
          </p:nvPr>
        </p:nvSpPr>
        <p:spPr/>
        <p:txBody>
          <a:bodyPr/>
          <a:lstStyle/>
          <a:p>
            <a:fld id="{0335623E-05AF-0E4D-ACD6-1AF579178C0C}" type="slidenum">
              <a:rPr lang="en-US" smtClean="0"/>
              <a:t>5</a:t>
            </a:fld>
            <a:endParaRPr lang="en-US"/>
          </a:p>
        </p:txBody>
      </p:sp>
    </p:spTree>
    <p:extLst>
      <p:ext uri="{BB962C8B-B14F-4D97-AF65-F5344CB8AC3E}">
        <p14:creationId xmlns:p14="http://schemas.microsoft.com/office/powerpoint/2010/main" val="1495116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5623E-05AF-0E4D-ACD6-1AF579178C0C}" type="slidenum">
              <a:rPr lang="en-US" smtClean="0"/>
              <a:t>6</a:t>
            </a:fld>
            <a:endParaRPr lang="en-US"/>
          </a:p>
        </p:txBody>
      </p:sp>
    </p:spTree>
    <p:extLst>
      <p:ext uri="{BB962C8B-B14F-4D97-AF65-F5344CB8AC3E}">
        <p14:creationId xmlns:p14="http://schemas.microsoft.com/office/powerpoint/2010/main" val="12670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5/25/2017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5/25/2017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5/25/2017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889502"/>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48"/>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a:srcRect t="289" r="2161" b="5975"/>
          <a:stretch/>
        </p:blipFill>
        <p:spPr>
          <a:xfrm>
            <a:off x="687450" y="1187886"/>
            <a:ext cx="3914852" cy="3958543"/>
          </a:xfrm>
          <a:prstGeom prst="rect">
            <a:avLst/>
          </a:prstGeom>
        </p:spPr>
      </p:pic>
      <p:sp>
        <p:nvSpPr>
          <p:cNvPr id="2" name="Title 1"/>
          <p:cNvSpPr>
            <a:spLocks noGrp="1"/>
          </p:cNvSpPr>
          <p:nvPr>
            <p:ph type="ctrTitle"/>
          </p:nvPr>
        </p:nvSpPr>
        <p:spPr>
          <a:xfrm>
            <a:off x="5289754" y="639097"/>
            <a:ext cx="6253317" cy="3686015"/>
          </a:xfrm>
        </p:spPr>
        <p:txBody>
          <a:bodyPr>
            <a:normAutofit/>
          </a:bodyPr>
          <a:lstStyle/>
          <a:p>
            <a:r>
              <a:rPr lang="en-US" dirty="0"/>
              <a:t>C++ Chess Game</a:t>
            </a:r>
          </a:p>
        </p:txBody>
      </p:sp>
      <p:sp>
        <p:nvSpPr>
          <p:cNvPr id="3" name="Subtitle 2"/>
          <p:cNvSpPr>
            <a:spLocks noGrp="1"/>
          </p:cNvSpPr>
          <p:nvPr>
            <p:ph type="subTitle" idx="1"/>
          </p:nvPr>
        </p:nvSpPr>
        <p:spPr>
          <a:xfrm>
            <a:off x="5289753" y="4455621"/>
            <a:ext cx="6269347" cy="1238616"/>
          </a:xfrm>
        </p:spPr>
        <p:txBody>
          <a:bodyPr>
            <a:normAutofit/>
          </a:bodyPr>
          <a:lstStyle/>
          <a:p>
            <a:r>
              <a:rPr lang="en-US" dirty="0">
                <a:solidFill>
                  <a:schemeClr val="tx1">
                    <a:lumMod val="85000"/>
                    <a:lumOff val="15000"/>
                  </a:schemeClr>
                </a:solidFill>
              </a:rPr>
              <a:t>Brian Nguyen | Nathan </a:t>
            </a:r>
            <a:r>
              <a:rPr lang="en-US" dirty="0" smtClean="0">
                <a:solidFill>
                  <a:schemeClr val="tx1">
                    <a:lumMod val="85000"/>
                    <a:lumOff val="15000"/>
                  </a:schemeClr>
                </a:solidFill>
              </a:rPr>
              <a:t>Varghese</a:t>
            </a:r>
          </a:p>
          <a:p>
            <a:r>
              <a:rPr lang="en-US" dirty="0" smtClean="0">
                <a:solidFill>
                  <a:schemeClr val="tx1">
                    <a:lumMod val="85000"/>
                    <a:lumOff val="15000"/>
                  </a:schemeClr>
                </a:solidFill>
              </a:rPr>
              <a:t>Period 2</a:t>
            </a:r>
            <a:endParaRPr lang="en-US" dirty="0">
              <a:solidFill>
                <a:schemeClr val="tx1">
                  <a:lumMod val="85000"/>
                  <a:lumOff val="15000"/>
                </a:schemeClr>
              </a:solidFill>
            </a:endParaRPr>
          </a:p>
        </p:txBody>
      </p:sp>
    </p:spTree>
    <p:extLst>
      <p:ext uri="{BB962C8B-B14F-4D97-AF65-F5344CB8AC3E}">
        <p14:creationId xmlns:p14="http://schemas.microsoft.com/office/powerpoint/2010/main" val="115554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1601"/>
            <a:ext cx="10058400" cy="1450757"/>
          </a:xfrm>
        </p:spPr>
        <p:txBody>
          <a:bodyPr/>
          <a:lstStyle/>
          <a:p>
            <a:r>
              <a:rPr lang="en-US" dirty="0" smtClean="0"/>
              <a:t>OUR GOAL</a:t>
            </a:r>
            <a:endParaRPr lang="en-US" dirty="0"/>
          </a:p>
        </p:txBody>
      </p:sp>
      <p:sp>
        <p:nvSpPr>
          <p:cNvPr id="3" name="Content Placeholder 2"/>
          <p:cNvSpPr>
            <a:spLocks noGrp="1"/>
          </p:cNvSpPr>
          <p:nvPr>
            <p:ph idx="1"/>
          </p:nvPr>
        </p:nvSpPr>
        <p:spPr/>
        <p:txBody>
          <a:bodyPr>
            <a:normAutofit/>
          </a:bodyPr>
          <a:lstStyle/>
          <a:p>
            <a:pPr>
              <a:lnSpc>
                <a:spcPct val="100000"/>
              </a:lnSpc>
              <a:buFont typeface="Arial" charset="0"/>
              <a:buChar char="•"/>
            </a:pPr>
            <a:r>
              <a:rPr lang="en-US" dirty="0" smtClean="0"/>
              <a:t> Create the game as realistic to the actual game as possible</a:t>
            </a:r>
          </a:p>
          <a:p>
            <a:pPr>
              <a:lnSpc>
                <a:spcPct val="100000"/>
              </a:lnSpc>
              <a:buFont typeface="Arial" charset="0"/>
              <a:buChar char="•"/>
            </a:pPr>
            <a:r>
              <a:rPr lang="en-US" dirty="0"/>
              <a:t> </a:t>
            </a:r>
            <a:r>
              <a:rPr lang="en-US" dirty="0" smtClean="0"/>
              <a:t>Be able to create a user-friendly game experience</a:t>
            </a:r>
          </a:p>
          <a:p>
            <a:pPr>
              <a:lnSpc>
                <a:spcPct val="100000"/>
              </a:lnSpc>
              <a:buFont typeface="Arial" charset="0"/>
              <a:buChar char="•"/>
            </a:pPr>
            <a:r>
              <a:rPr lang="en-US" dirty="0" smtClean="0"/>
              <a:t> Accomplish specialty moves for each piece</a:t>
            </a:r>
          </a:p>
          <a:p>
            <a:pPr lvl="1">
              <a:lnSpc>
                <a:spcPct val="100000"/>
              </a:lnSpc>
              <a:buFont typeface="Arial" charset="0"/>
              <a:buChar char="•"/>
            </a:pPr>
            <a:r>
              <a:rPr lang="en-US" dirty="0" smtClean="0"/>
              <a:t>Pawn changing to another piece</a:t>
            </a:r>
          </a:p>
          <a:p>
            <a:pPr lvl="1">
              <a:lnSpc>
                <a:spcPct val="100000"/>
              </a:lnSpc>
              <a:buFont typeface="Arial" charset="0"/>
              <a:buChar char="•"/>
            </a:pPr>
            <a:r>
              <a:rPr lang="en-US" dirty="0" smtClean="0"/>
              <a:t>King side castle movement</a:t>
            </a:r>
          </a:p>
          <a:p>
            <a:pPr>
              <a:lnSpc>
                <a:spcPct val="100000"/>
              </a:lnSpc>
              <a:buFont typeface="Arial" charset="0"/>
              <a:buChar char="•"/>
            </a:pPr>
            <a:r>
              <a:rPr lang="en-US" dirty="0"/>
              <a:t> Use our knowledge of C++ to create a playable and enjoyable game </a:t>
            </a:r>
            <a:r>
              <a:rPr lang="en-US" dirty="0" smtClean="0"/>
              <a:t>experience</a:t>
            </a:r>
          </a:p>
          <a:p>
            <a:pPr>
              <a:lnSpc>
                <a:spcPct val="100000"/>
              </a:lnSpc>
              <a:buFont typeface="Arial" charset="0"/>
              <a:buChar char="•"/>
            </a:pPr>
            <a:r>
              <a:rPr lang="en-US" dirty="0"/>
              <a:t> </a:t>
            </a:r>
            <a:r>
              <a:rPr lang="en-US" dirty="0" smtClean="0"/>
              <a:t>Allow the players to have fun</a:t>
            </a:r>
          </a:p>
          <a:p>
            <a:pPr>
              <a:lnSpc>
                <a:spcPct val="100000"/>
              </a:lnSpc>
              <a:buFont typeface="Arial" charset="0"/>
              <a:buChar char="•"/>
            </a:pPr>
            <a:endParaRPr lang="en-US" dirty="0"/>
          </a:p>
          <a:p>
            <a:pPr>
              <a:lnSpc>
                <a:spcPct val="100000"/>
              </a:lnSpc>
              <a:buFont typeface="Arial" charset="0"/>
              <a:buChar char="•"/>
            </a:pPr>
            <a:endParaRPr lang="en-US" dirty="0"/>
          </a:p>
        </p:txBody>
      </p:sp>
    </p:spTree>
    <p:extLst>
      <p:ext uri="{BB962C8B-B14F-4D97-AF65-F5344CB8AC3E}">
        <p14:creationId xmlns:p14="http://schemas.microsoft.com/office/powerpoint/2010/main" val="628709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PLAY CHESS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Move pieces according to the opponent’s moves</a:t>
            </a:r>
          </a:p>
          <a:p>
            <a:pPr>
              <a:buFont typeface="Arial" charset="0"/>
              <a:buChar char="•"/>
            </a:pPr>
            <a:r>
              <a:rPr lang="en-US" dirty="0"/>
              <a:t> </a:t>
            </a:r>
            <a:r>
              <a:rPr lang="en-US" dirty="0" smtClean="0"/>
              <a:t>Main goal: to put the other player in checkmate</a:t>
            </a:r>
          </a:p>
          <a:p>
            <a:pPr>
              <a:buFont typeface="Arial" charset="0"/>
              <a:buChar char="•"/>
            </a:pPr>
            <a:r>
              <a:rPr lang="en-US" dirty="0"/>
              <a:t> </a:t>
            </a:r>
            <a:r>
              <a:rPr lang="en-US" dirty="0" smtClean="0"/>
              <a:t>Strategy is key</a:t>
            </a:r>
            <a:endParaRPr lang="en-US" dirty="0"/>
          </a:p>
        </p:txBody>
      </p:sp>
    </p:spTree>
    <p:extLst>
      <p:ext uri="{BB962C8B-B14F-4D97-AF65-F5344CB8AC3E}">
        <p14:creationId xmlns:p14="http://schemas.microsoft.com/office/powerpoint/2010/main" val="97505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t>
            </a:r>
            <a:endParaRPr lang="en-US" dirty="0"/>
          </a:p>
        </p:txBody>
      </p:sp>
      <p:sp>
        <p:nvSpPr>
          <p:cNvPr id="3" name="Content Placeholder 2"/>
          <p:cNvSpPr>
            <a:spLocks noGrp="1"/>
          </p:cNvSpPr>
          <p:nvPr>
            <p:ph idx="1"/>
          </p:nvPr>
        </p:nvSpPr>
        <p:spPr/>
        <p:txBody>
          <a:bodyPr/>
          <a:lstStyle/>
          <a:p>
            <a:r>
              <a:rPr lang="en-US" dirty="0" smtClean="0"/>
              <a:t>Brian Nguyen :</a:t>
            </a:r>
            <a:r>
              <a:rPr lang="en-US" dirty="0"/>
              <a:t> </a:t>
            </a:r>
            <a:r>
              <a:rPr lang="en-US" dirty="0" smtClean="0"/>
              <a:t>Coding of piece movements, managing special movesets</a:t>
            </a:r>
          </a:p>
          <a:p>
            <a:endParaRPr lang="en-US" dirty="0" smtClean="0"/>
          </a:p>
          <a:p>
            <a:r>
              <a:rPr lang="en-US" dirty="0" smtClean="0"/>
              <a:t>Nathan Varghese : Coding of piece movements, creation of all graphic visuals, creation of pieces 			    within array</a:t>
            </a:r>
            <a:endParaRPr lang="en-US" dirty="0"/>
          </a:p>
        </p:txBody>
      </p:sp>
    </p:spTree>
    <p:extLst>
      <p:ext uri="{BB962C8B-B14F-4D97-AF65-F5344CB8AC3E}">
        <p14:creationId xmlns:p14="http://schemas.microsoft.com/office/powerpoint/2010/main" val="546545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8020570" y="2084269"/>
            <a:ext cx="3135109" cy="3135109"/>
          </a:xfrm>
          <a:prstGeom prst="rect">
            <a:avLst/>
          </a:prstGeom>
        </p:spPr>
      </p:pic>
      <p:sp>
        <p:nvSpPr>
          <p:cNvPr id="2" name="Title 1"/>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dirty="0" smtClean="0">
                <a:solidFill>
                  <a:schemeClr val="tx1">
                    <a:lumMod val="75000"/>
                    <a:lumOff val="25000"/>
                  </a:schemeClr>
                </a:solidFill>
              </a:rPr>
              <a:t>STRUCTURE OF OUR GAME</a:t>
            </a:r>
            <a:endParaRPr lang="en-US" sz="4800" dirty="0">
              <a:solidFill>
                <a:schemeClr val="tx1">
                  <a:lumMod val="75000"/>
                  <a:lumOff val="25000"/>
                </a:schemeClr>
              </a:solidFill>
            </a:endParaRPr>
          </a:p>
        </p:txBody>
      </p:sp>
      <p:sp>
        <p:nvSpPr>
          <p:cNvPr id="3" name="Content Placeholder 2"/>
          <p:cNvSpPr>
            <a:spLocks noGrp="1"/>
          </p:cNvSpPr>
          <p:nvPr>
            <p:ph idx="1"/>
          </p:nvPr>
        </p:nvSpPr>
        <p:spPr>
          <a:xfrm>
            <a:off x="1097279" y="1845734"/>
            <a:ext cx="6454987" cy="4488096"/>
          </a:xfrm>
        </p:spPr>
        <p:txBody>
          <a:bodyPr vert="horz" lIns="0" tIns="45720" rIns="0" bIns="45720" rtlCol="0">
            <a:normAutofit/>
          </a:bodyPr>
          <a:lstStyle/>
          <a:p>
            <a:pPr marR="0" lvl="0" fontAlgn="auto">
              <a:lnSpc>
                <a:spcPct val="150000"/>
              </a:lnSpc>
              <a:spcBef>
                <a:spcPts val="0"/>
              </a:spcBef>
              <a:spcAft>
                <a:spcPts val="0"/>
              </a:spcAft>
              <a:buSzTx/>
              <a:buFont typeface="Arial" charset="0"/>
              <a:buChar char="•"/>
              <a:tabLst/>
              <a:defRPr/>
            </a:pPr>
            <a:r>
              <a:rPr lang="en-US" sz="1800" dirty="0" smtClean="0"/>
              <a:t> All of the pieces are built around a grid using a two-dimensional array system.</a:t>
            </a:r>
          </a:p>
          <a:p>
            <a:pPr marR="0" lvl="0" fontAlgn="auto">
              <a:lnSpc>
                <a:spcPct val="150000"/>
              </a:lnSpc>
              <a:spcBef>
                <a:spcPts val="0"/>
              </a:spcBef>
              <a:spcAft>
                <a:spcPts val="0"/>
              </a:spcAft>
              <a:buSzTx/>
              <a:buFont typeface="Arial" charset="0"/>
              <a:buChar char="•"/>
              <a:tabLst/>
              <a:defRPr/>
            </a:pPr>
            <a:r>
              <a:rPr lang="en-US" sz="1800" dirty="0"/>
              <a:t>Each piece is coded to reflect its specific movesets using a grid system as a </a:t>
            </a:r>
            <a:r>
              <a:rPr lang="en-US" sz="1800" dirty="0" smtClean="0"/>
              <a:t>base</a:t>
            </a:r>
          </a:p>
          <a:p>
            <a:pPr marR="0" lvl="0" fontAlgn="auto">
              <a:lnSpc>
                <a:spcPct val="150000"/>
              </a:lnSpc>
              <a:spcBef>
                <a:spcPts val="0"/>
              </a:spcBef>
              <a:spcAft>
                <a:spcPts val="0"/>
              </a:spcAft>
              <a:buSzTx/>
              <a:buFont typeface="Arial" charset="0"/>
              <a:buChar char="•"/>
              <a:tabLst/>
              <a:defRPr/>
            </a:pPr>
            <a:r>
              <a:rPr lang="en-US" sz="1800" dirty="0" smtClean="0"/>
              <a:t>Oriented around how a person would play chess in real life</a:t>
            </a:r>
          </a:p>
          <a:p>
            <a:pPr marR="0" lvl="0" fontAlgn="auto">
              <a:lnSpc>
                <a:spcPct val="150000"/>
              </a:lnSpc>
              <a:spcBef>
                <a:spcPts val="0"/>
              </a:spcBef>
              <a:spcAft>
                <a:spcPts val="0"/>
              </a:spcAft>
              <a:buSzTx/>
              <a:buFont typeface="Arial" charset="0"/>
              <a:buChar char="•"/>
              <a:tabLst/>
              <a:defRPr/>
            </a:pPr>
            <a:r>
              <a:rPr lang="en-US" sz="1800" dirty="0"/>
              <a:t> </a:t>
            </a:r>
            <a:r>
              <a:rPr lang="en-US" sz="1800" dirty="0" smtClean="0"/>
              <a:t>Movesets for every piece are determined each move</a:t>
            </a:r>
          </a:p>
        </p:txBody>
      </p:sp>
    </p:spTree>
    <p:extLst>
      <p:ext uri="{BB962C8B-B14F-4D97-AF65-F5344CB8AC3E}">
        <p14:creationId xmlns:p14="http://schemas.microsoft.com/office/powerpoint/2010/main" val="2851911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450" y="1449680"/>
            <a:ext cx="3200400" cy="1446414"/>
          </a:xfrm>
        </p:spPr>
        <p:txBody>
          <a:bodyPr>
            <a:normAutofit fontScale="90000"/>
          </a:bodyPr>
          <a:lstStyle/>
          <a:p>
            <a:pPr algn="ctr"/>
            <a:r>
              <a:rPr lang="en-US" dirty="0" smtClean="0"/>
              <a:t>P R O B L E M S  </a:t>
            </a:r>
            <a:br>
              <a:rPr lang="en-US" dirty="0" smtClean="0"/>
            </a:br>
            <a:r>
              <a:rPr lang="en-US" dirty="0" smtClean="0"/>
              <a:t>W I T H I N  T H E  G A M E</a:t>
            </a:r>
            <a:endParaRPr lang="en-US" dirty="0"/>
          </a:p>
        </p:txBody>
      </p:sp>
      <p:sp>
        <p:nvSpPr>
          <p:cNvPr id="3" name="Content Placeholder 2"/>
          <p:cNvSpPr>
            <a:spLocks noGrp="1"/>
          </p:cNvSpPr>
          <p:nvPr>
            <p:ph idx="1"/>
          </p:nvPr>
        </p:nvSpPr>
        <p:spPr/>
        <p:txBody>
          <a:bodyPr/>
          <a:lstStyle/>
          <a:p>
            <a:pPr marR="0" lvl="0" fontAlgn="auto">
              <a:lnSpc>
                <a:spcPct val="150000"/>
              </a:lnSpc>
              <a:spcBef>
                <a:spcPts val="0"/>
              </a:spcBef>
              <a:spcAft>
                <a:spcPts val="0"/>
              </a:spcAft>
              <a:buSzTx/>
              <a:buFont typeface="Arial" charset="0"/>
              <a:buChar char="•"/>
              <a:tabLst/>
              <a:defRPr/>
            </a:pPr>
            <a:r>
              <a:rPr lang="en-US" dirty="0"/>
              <a:t> </a:t>
            </a:r>
            <a:r>
              <a:rPr lang="en-US" dirty="0" smtClean="0"/>
              <a:t>Creating each piece in the two-dimensional array</a:t>
            </a:r>
          </a:p>
          <a:p>
            <a:pPr lvl="1">
              <a:lnSpc>
                <a:spcPct val="150000"/>
              </a:lnSpc>
              <a:spcBef>
                <a:spcPts val="0"/>
              </a:spcBef>
              <a:spcAft>
                <a:spcPts val="0"/>
              </a:spcAft>
              <a:buFont typeface="Arial" charset="0"/>
              <a:buChar char="•"/>
              <a:defRPr/>
            </a:pPr>
            <a:r>
              <a:rPr lang="en-US" dirty="0" smtClean="0"/>
              <a:t>Creation of enums for pieces</a:t>
            </a:r>
          </a:p>
          <a:p>
            <a:pPr marR="0" lvl="0" fontAlgn="auto">
              <a:lnSpc>
                <a:spcPct val="150000"/>
              </a:lnSpc>
              <a:spcBef>
                <a:spcPts val="0"/>
              </a:spcBef>
              <a:spcAft>
                <a:spcPts val="0"/>
              </a:spcAft>
              <a:buSzTx/>
              <a:buFont typeface="Arial" charset="0"/>
              <a:buChar char="•"/>
              <a:tabLst/>
              <a:defRPr/>
            </a:pPr>
            <a:r>
              <a:rPr lang="en-US" dirty="0" smtClean="0"/>
              <a:t> Creating each piece’s movements</a:t>
            </a:r>
          </a:p>
          <a:p>
            <a:pPr marR="0" lvl="0" fontAlgn="auto">
              <a:lnSpc>
                <a:spcPct val="150000"/>
              </a:lnSpc>
              <a:spcBef>
                <a:spcPts val="0"/>
              </a:spcBef>
              <a:spcAft>
                <a:spcPts val="0"/>
              </a:spcAft>
              <a:buSzTx/>
              <a:buFont typeface="Arial" charset="0"/>
              <a:buChar char="•"/>
              <a:tabLst/>
              <a:defRPr/>
            </a:pPr>
            <a:r>
              <a:rPr lang="en-US" dirty="0"/>
              <a:t> </a:t>
            </a:r>
            <a:r>
              <a:rPr lang="en-US" dirty="0" smtClean="0"/>
              <a:t>Refreshing board after every time a player is in check</a:t>
            </a:r>
          </a:p>
          <a:p>
            <a:pPr marR="0" lvl="0" fontAlgn="auto">
              <a:lnSpc>
                <a:spcPct val="150000"/>
              </a:lnSpc>
              <a:spcBef>
                <a:spcPts val="0"/>
              </a:spcBef>
              <a:spcAft>
                <a:spcPts val="0"/>
              </a:spcAft>
              <a:buSzTx/>
              <a:buFont typeface="Arial" charset="0"/>
              <a:buChar char="•"/>
              <a:tabLst/>
              <a:defRPr/>
            </a:pPr>
            <a:r>
              <a:rPr lang="en-US" dirty="0"/>
              <a:t> </a:t>
            </a:r>
            <a:r>
              <a:rPr lang="en-US" dirty="0" smtClean="0"/>
              <a:t>CHECK visual only displays once</a:t>
            </a:r>
          </a:p>
          <a:p>
            <a:pPr marR="0" lvl="0" fontAlgn="auto">
              <a:lnSpc>
                <a:spcPct val="150000"/>
              </a:lnSpc>
              <a:spcBef>
                <a:spcPts val="0"/>
              </a:spcBef>
              <a:spcAft>
                <a:spcPts val="0"/>
              </a:spcAft>
              <a:buSzTx/>
              <a:buFont typeface="Arial" charset="0"/>
              <a:buChar char="•"/>
              <a:tabLst/>
              <a:defRPr/>
            </a:pPr>
            <a:r>
              <a:rPr lang="en-US" dirty="0"/>
              <a:t> </a:t>
            </a:r>
            <a:r>
              <a:rPr lang="en-US" dirty="0" smtClean="0"/>
              <a:t>Special movesets</a:t>
            </a:r>
          </a:p>
          <a:p>
            <a:pPr lvl="1">
              <a:lnSpc>
                <a:spcPct val="150000"/>
              </a:lnSpc>
              <a:spcBef>
                <a:spcPts val="0"/>
              </a:spcBef>
              <a:spcAft>
                <a:spcPts val="0"/>
              </a:spcAft>
              <a:buFont typeface="Arial" charset="0"/>
              <a:buChar char="•"/>
              <a:defRPr/>
            </a:pPr>
            <a:r>
              <a:rPr lang="en-US" dirty="0" smtClean="0"/>
              <a:t>Pawn changing to a different piece</a:t>
            </a:r>
          </a:p>
          <a:p>
            <a:pPr lvl="1">
              <a:lnSpc>
                <a:spcPct val="150000"/>
              </a:lnSpc>
              <a:spcBef>
                <a:spcPts val="0"/>
              </a:spcBef>
              <a:spcAft>
                <a:spcPts val="0"/>
              </a:spcAft>
              <a:buFont typeface="Arial" charset="0"/>
              <a:buChar char="•"/>
              <a:defRPr/>
            </a:pPr>
            <a:r>
              <a:rPr lang="en-US" dirty="0" smtClean="0"/>
              <a:t>King side castle movement</a:t>
            </a:r>
          </a:p>
          <a:p>
            <a:pPr marR="0" lvl="0" fontAlgn="auto">
              <a:lnSpc>
                <a:spcPct val="150000"/>
              </a:lnSpc>
              <a:spcBef>
                <a:spcPts val="0"/>
              </a:spcBef>
              <a:spcAft>
                <a:spcPts val="0"/>
              </a:spcAft>
              <a:buSzTx/>
              <a:buFont typeface="Arial" charset="0"/>
              <a:buChar char="•"/>
              <a:tabLst/>
              <a:defRPr/>
            </a:pPr>
            <a:r>
              <a:rPr lang="en-US" dirty="0" smtClean="0"/>
              <a:t> Moving pieces off the board when they were taken</a:t>
            </a:r>
            <a:endParaRPr lang="en-US" dirty="0"/>
          </a:p>
        </p:txBody>
      </p:sp>
      <p:grpSp>
        <p:nvGrpSpPr>
          <p:cNvPr id="24" name="Group 23"/>
          <p:cNvGrpSpPr/>
          <p:nvPr/>
        </p:nvGrpSpPr>
        <p:grpSpPr>
          <a:xfrm>
            <a:off x="328440" y="3116075"/>
            <a:ext cx="3410420" cy="3392457"/>
            <a:chOff x="378768" y="3253838"/>
            <a:chExt cx="2481953" cy="2468881"/>
          </a:xfrm>
        </p:grpSpPr>
        <p:sp>
          <p:nvSpPr>
            <p:cNvPr id="14" name="Rectangle 13"/>
            <p:cNvSpPr/>
            <p:nvPr/>
          </p:nvSpPr>
          <p:spPr>
            <a:xfrm>
              <a:off x="382980" y="3253839"/>
              <a:ext cx="2477740" cy="246888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2978" y="3253838"/>
              <a:ext cx="82296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14802" y="4076798"/>
              <a:ext cx="82296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37760" y="3253838"/>
              <a:ext cx="82296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045118" y="4899758"/>
              <a:ext cx="815603"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78768" y="4899758"/>
              <a:ext cx="82296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475108" y="3496818"/>
            <a:ext cx="837481" cy="369332"/>
          </a:xfrm>
          <a:prstGeom prst="rect">
            <a:avLst/>
          </a:prstGeom>
          <a:noFill/>
        </p:spPr>
        <p:txBody>
          <a:bodyPr wrap="square" rtlCol="0">
            <a:spAutoFit/>
          </a:bodyPr>
          <a:lstStyle/>
          <a:p>
            <a:pPr algn="ctr"/>
            <a:r>
              <a:rPr lang="en-US" dirty="0" smtClean="0"/>
              <a:t>1, -1</a:t>
            </a:r>
            <a:endParaRPr lang="en-US" dirty="0"/>
          </a:p>
        </p:txBody>
      </p:sp>
      <p:sp>
        <p:nvSpPr>
          <p:cNvPr id="27" name="TextBox 26"/>
          <p:cNvSpPr txBox="1"/>
          <p:nvPr/>
        </p:nvSpPr>
        <p:spPr>
          <a:xfrm>
            <a:off x="1623892" y="3496818"/>
            <a:ext cx="837481" cy="369332"/>
          </a:xfrm>
          <a:prstGeom prst="rect">
            <a:avLst/>
          </a:prstGeom>
          <a:noFill/>
        </p:spPr>
        <p:txBody>
          <a:bodyPr wrap="square" rtlCol="0">
            <a:spAutoFit/>
          </a:bodyPr>
          <a:lstStyle/>
          <a:p>
            <a:pPr algn="ctr"/>
            <a:r>
              <a:rPr lang="en-US" dirty="0" smtClean="0"/>
              <a:t>1, 0</a:t>
            </a:r>
            <a:endParaRPr lang="en-US" dirty="0"/>
          </a:p>
        </p:txBody>
      </p:sp>
      <p:sp>
        <p:nvSpPr>
          <p:cNvPr id="28" name="TextBox 27"/>
          <p:cNvSpPr txBox="1"/>
          <p:nvPr/>
        </p:nvSpPr>
        <p:spPr>
          <a:xfrm>
            <a:off x="486986" y="4627636"/>
            <a:ext cx="837481" cy="369332"/>
          </a:xfrm>
          <a:prstGeom prst="rect">
            <a:avLst/>
          </a:prstGeom>
          <a:noFill/>
        </p:spPr>
        <p:txBody>
          <a:bodyPr wrap="square" rtlCol="0">
            <a:spAutoFit/>
          </a:bodyPr>
          <a:lstStyle/>
          <a:p>
            <a:pPr algn="ctr"/>
            <a:r>
              <a:rPr lang="en-US" dirty="0"/>
              <a:t>0</a:t>
            </a:r>
            <a:r>
              <a:rPr lang="en-US" dirty="0" smtClean="0"/>
              <a:t>, -1</a:t>
            </a:r>
            <a:endParaRPr lang="en-US" dirty="0"/>
          </a:p>
        </p:txBody>
      </p:sp>
      <p:sp>
        <p:nvSpPr>
          <p:cNvPr id="29" name="TextBox 28"/>
          <p:cNvSpPr txBox="1"/>
          <p:nvPr/>
        </p:nvSpPr>
        <p:spPr>
          <a:xfrm>
            <a:off x="473247" y="5758455"/>
            <a:ext cx="837481" cy="369332"/>
          </a:xfrm>
          <a:prstGeom prst="rect">
            <a:avLst/>
          </a:prstGeom>
          <a:noFill/>
        </p:spPr>
        <p:txBody>
          <a:bodyPr wrap="square" rtlCol="0">
            <a:spAutoFit/>
          </a:bodyPr>
          <a:lstStyle/>
          <a:p>
            <a:pPr algn="ctr"/>
            <a:r>
              <a:rPr lang="en-US" dirty="0" smtClean="0"/>
              <a:t>-1, -1</a:t>
            </a:r>
            <a:endParaRPr lang="en-US" dirty="0"/>
          </a:p>
        </p:txBody>
      </p:sp>
      <p:sp>
        <p:nvSpPr>
          <p:cNvPr id="30" name="TextBox 29"/>
          <p:cNvSpPr txBox="1"/>
          <p:nvPr/>
        </p:nvSpPr>
        <p:spPr>
          <a:xfrm>
            <a:off x="2750041" y="3496818"/>
            <a:ext cx="837481" cy="369332"/>
          </a:xfrm>
          <a:prstGeom prst="rect">
            <a:avLst/>
          </a:prstGeom>
          <a:noFill/>
        </p:spPr>
        <p:txBody>
          <a:bodyPr wrap="square" rtlCol="0">
            <a:spAutoFit/>
          </a:bodyPr>
          <a:lstStyle/>
          <a:p>
            <a:pPr algn="ctr"/>
            <a:r>
              <a:rPr lang="en-US" dirty="0" smtClean="0"/>
              <a:t>1</a:t>
            </a:r>
            <a:r>
              <a:rPr lang="en-US" smtClean="0"/>
              <a:t>, 1</a:t>
            </a:r>
            <a:endParaRPr lang="en-US" dirty="0"/>
          </a:p>
        </p:txBody>
      </p:sp>
      <p:sp>
        <p:nvSpPr>
          <p:cNvPr id="31" name="TextBox 30"/>
          <p:cNvSpPr txBox="1"/>
          <p:nvPr/>
        </p:nvSpPr>
        <p:spPr>
          <a:xfrm>
            <a:off x="2760800" y="4627636"/>
            <a:ext cx="837481" cy="369332"/>
          </a:xfrm>
          <a:prstGeom prst="rect">
            <a:avLst/>
          </a:prstGeom>
          <a:noFill/>
        </p:spPr>
        <p:txBody>
          <a:bodyPr wrap="square" rtlCol="0">
            <a:spAutoFit/>
          </a:bodyPr>
          <a:lstStyle/>
          <a:p>
            <a:pPr algn="ctr"/>
            <a:r>
              <a:rPr lang="en-US" dirty="0"/>
              <a:t>0</a:t>
            </a:r>
            <a:r>
              <a:rPr lang="en-US" dirty="0" smtClean="0"/>
              <a:t>, 1</a:t>
            </a:r>
            <a:endParaRPr lang="en-US" dirty="0"/>
          </a:p>
        </p:txBody>
      </p:sp>
      <p:sp>
        <p:nvSpPr>
          <p:cNvPr id="32" name="TextBox 31"/>
          <p:cNvSpPr txBox="1"/>
          <p:nvPr/>
        </p:nvSpPr>
        <p:spPr>
          <a:xfrm>
            <a:off x="2750041" y="5758454"/>
            <a:ext cx="837481" cy="369332"/>
          </a:xfrm>
          <a:prstGeom prst="rect">
            <a:avLst/>
          </a:prstGeom>
          <a:noFill/>
        </p:spPr>
        <p:txBody>
          <a:bodyPr wrap="square" rtlCol="0">
            <a:spAutoFit/>
          </a:bodyPr>
          <a:lstStyle/>
          <a:p>
            <a:pPr algn="ctr"/>
            <a:r>
              <a:rPr lang="en-US" dirty="0" smtClean="0"/>
              <a:t>-1, 1</a:t>
            </a:r>
            <a:endParaRPr lang="en-US" dirty="0"/>
          </a:p>
        </p:txBody>
      </p:sp>
      <p:sp>
        <p:nvSpPr>
          <p:cNvPr id="33" name="TextBox 32"/>
          <p:cNvSpPr txBox="1"/>
          <p:nvPr/>
        </p:nvSpPr>
        <p:spPr>
          <a:xfrm>
            <a:off x="1614909" y="5758454"/>
            <a:ext cx="837481" cy="369332"/>
          </a:xfrm>
          <a:prstGeom prst="rect">
            <a:avLst/>
          </a:prstGeom>
          <a:noFill/>
        </p:spPr>
        <p:txBody>
          <a:bodyPr wrap="square" rtlCol="0">
            <a:spAutoFit/>
          </a:bodyPr>
          <a:lstStyle/>
          <a:p>
            <a:pPr algn="ctr"/>
            <a:r>
              <a:rPr lang="en-US" dirty="0" smtClean="0"/>
              <a:t>-1, 0</a:t>
            </a:r>
            <a:endParaRPr lang="en-US" dirty="0"/>
          </a:p>
        </p:txBody>
      </p:sp>
      <p:pic>
        <p:nvPicPr>
          <p:cNvPr id="34" name="Picture 33"/>
          <p:cNvPicPr>
            <a:picLocks noChangeAspect="1"/>
          </p:cNvPicPr>
          <p:nvPr/>
        </p:nvPicPr>
        <p:blipFill>
          <a:blip r:embed="rId3"/>
          <a:stretch>
            <a:fillRect/>
          </a:stretch>
        </p:blipFill>
        <p:spPr>
          <a:xfrm>
            <a:off x="1552688" y="4339226"/>
            <a:ext cx="961921" cy="946152"/>
          </a:xfrm>
          <a:prstGeom prst="rect">
            <a:avLst/>
          </a:prstGeom>
        </p:spPr>
      </p:pic>
    </p:spTree>
    <p:extLst>
      <p:ext uri="{BB962C8B-B14F-4D97-AF65-F5344CB8AC3E}">
        <p14:creationId xmlns:p14="http://schemas.microsoft.com/office/powerpoint/2010/main" val="36277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Not able to integrate special movesets</a:t>
            </a:r>
          </a:p>
          <a:p>
            <a:pPr>
              <a:buFont typeface="Arial" charset="0"/>
              <a:buChar char="•"/>
            </a:pPr>
            <a:r>
              <a:rPr lang="en-US" dirty="0"/>
              <a:t> </a:t>
            </a:r>
            <a:r>
              <a:rPr lang="en-US" dirty="0" smtClean="0"/>
              <a:t>Able to successfully program structural part of the game</a:t>
            </a:r>
          </a:p>
          <a:p>
            <a:pPr>
              <a:buFont typeface="Arial" charset="0"/>
              <a:buChar char="•"/>
            </a:pPr>
            <a:r>
              <a:rPr lang="en-US" dirty="0"/>
              <a:t> </a:t>
            </a:r>
            <a:r>
              <a:rPr lang="en-US" dirty="0" smtClean="0"/>
              <a:t>Include more graphically appealing elements to the game</a:t>
            </a:r>
            <a:endParaRPr lang="en-US" dirty="0"/>
          </a:p>
        </p:txBody>
      </p:sp>
    </p:spTree>
    <p:extLst>
      <p:ext uri="{BB962C8B-B14F-4D97-AF65-F5344CB8AC3E}">
        <p14:creationId xmlns:p14="http://schemas.microsoft.com/office/powerpoint/2010/main" val="125668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03622"/>
            <a:ext cx="10058400" cy="1450757"/>
          </a:xfrm>
        </p:spPr>
        <p:txBody>
          <a:bodyPr anchor="ctr">
            <a:normAutofit/>
          </a:bodyPr>
          <a:lstStyle/>
          <a:p>
            <a:pPr algn="ctr"/>
            <a:r>
              <a:rPr lang="en-US" sz="7200" spc="0" dirty="0" smtClean="0">
                <a:ln w="6600">
                  <a:solidFill>
                    <a:schemeClr val="accent2"/>
                  </a:solidFill>
                  <a:prstDash val="solid"/>
                </a:ln>
                <a:solidFill>
                  <a:srgbClr val="FFFFFF"/>
                </a:solidFill>
                <a:effectLst>
                  <a:outerShdw dist="38100" dir="2700000" algn="tl" rotWithShape="0">
                    <a:schemeClr val="accent2"/>
                  </a:outerShdw>
                </a:effectLst>
              </a:rPr>
              <a:t>QUESTIONS?</a:t>
            </a:r>
            <a:endParaRPr lang="en-US" sz="7200" dirty="0"/>
          </a:p>
        </p:txBody>
      </p:sp>
      <p:sp>
        <p:nvSpPr>
          <p:cNvPr id="5" name="Rectangle 4"/>
          <p:cNvSpPr/>
          <p:nvPr/>
        </p:nvSpPr>
        <p:spPr>
          <a:xfrm>
            <a:off x="879676" y="1423686"/>
            <a:ext cx="1055611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56296"/>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3017</TotalTime>
  <Words>494</Words>
  <Application>Microsoft Office PowerPoint</Application>
  <PresentationFormat>Custom</PresentationFormat>
  <Paragraphs>50</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C++ Chess Game</vt:lpstr>
      <vt:lpstr>OUR GOAL</vt:lpstr>
      <vt:lpstr>HOW TO PLAY CHESS</vt:lpstr>
      <vt:lpstr>ROLES </vt:lpstr>
      <vt:lpstr>STRUCTURE OF OUR GAME</vt:lpstr>
      <vt:lpstr>P R O B L E M S   W I T H I N  T H E  G A M E</vt:lpstr>
      <vt:lpstr>REFLECTION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Chess Game</dc:title>
  <dc:creator>Nathan G Varghese</dc:creator>
  <cp:lastModifiedBy>Nathan G Varghese</cp:lastModifiedBy>
  <cp:revision>16</cp:revision>
  <dcterms:created xsi:type="dcterms:W3CDTF">2017-05-23T00:44:51Z</dcterms:created>
  <dcterms:modified xsi:type="dcterms:W3CDTF">2017-05-25T14:20:34Z</dcterms:modified>
</cp:coreProperties>
</file>