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DANKEY KANG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Erica McCarty, Carson Mires, and Reece Palmer</a:t>
            </a:r>
          </a:p>
        </p:txBody>
      </p:sp>
      <p:pic>
        <p:nvPicPr>
          <p:cNvPr descr="marioJumpLeftpic.jp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3056">
            <a:off x="6241325" y="1718080"/>
            <a:ext cx="821274" cy="68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Member Roles - Erica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Attempted to make all characters the same size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Converted characters from a Sprite Sheet into individual BMP files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Enlarge the game (dropped)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Fix excessive amounts of colors in a picture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Created the Start Screen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Made all backgrounds green in BMP files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TARTscreenpic.jp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175" y="2400137"/>
            <a:ext cx="24003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Member Roles - Carson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Coded basic mechanics of the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Created the Draw.h and Test.h header files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Converted RGB color values to actual colors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Attempted to make the characters move throughout the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Attempted to enlarge the game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Drew BMP files with characters on them from the Sprite Sheet</a:t>
            </a:r>
          </a:p>
        </p:txBody>
      </p:sp>
      <p:pic>
        <p:nvPicPr>
          <p:cNvPr descr="DKholdpic.jp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63558">
            <a:off x="6199000" y="825500"/>
            <a:ext cx="1340550" cy="101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Member Roles - Reece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Conducted Research on how the game worked and what we needed to 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Helped load the BMP files into the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 the RGB color converter to find actual colors instead of RGB number values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-3oe620cn5ub1r1tnhjc0oi2k07337159.jpg-final.jp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625" y="2333749"/>
            <a:ext cx="2038174" cy="262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Difficulties We Experienced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Having thousands of colors to convert (Solution - Erica converted the RGB colors to index colors to cut down on the amount of them)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Game too small (Dropped)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Getting the characters to move (Attempted to split the characters into their own loops to run by themselves and not reliant on player input)</a:t>
            </a:r>
          </a:p>
        </p:txBody>
      </p:sp>
      <p:pic>
        <p:nvPicPr>
          <p:cNvPr descr="ColorTable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925" y="2862876"/>
            <a:ext cx="1989325" cy="182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