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969633AC-6463-4340-9543-F81A9A1DE164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83E9-62BD-43EA-B919-9285D6B20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33AC-6463-4340-9543-F81A9A1DE164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83E9-62BD-43EA-B919-9285D6B20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33AC-6463-4340-9543-F81A9A1DE164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83E9-62BD-43EA-B919-9285D6B20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33AC-6463-4340-9543-F81A9A1DE164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83E9-62BD-43EA-B919-9285D6B20E6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33AC-6463-4340-9543-F81A9A1DE164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83E9-62BD-43EA-B919-9285D6B20E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33AC-6463-4340-9543-F81A9A1DE164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83E9-62BD-43EA-B919-9285D6B20E6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33AC-6463-4340-9543-F81A9A1DE164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83E9-62BD-43EA-B919-9285D6B20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33AC-6463-4340-9543-F81A9A1DE164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83E9-62BD-43EA-B919-9285D6B20E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33AC-6463-4340-9543-F81A9A1DE164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83E9-62BD-43EA-B919-9285D6B20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33AC-6463-4340-9543-F81A9A1DE164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83E9-62BD-43EA-B919-9285D6B20E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33AC-6463-4340-9543-F81A9A1DE164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83E9-62BD-43EA-B919-9285D6B20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69633AC-6463-4340-9543-F81A9A1DE164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B8D83E9-62BD-43EA-B919-9285D6B20E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600200"/>
            <a:ext cx="6400800" cy="1295400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Tic Tac Toe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314" y="3733800"/>
            <a:ext cx="64770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Mak Verma</a:t>
            </a:r>
          </a:p>
          <a:p>
            <a:r>
              <a:rPr lang="en-US" sz="2400" dirty="0" smtClean="0"/>
              <a:t>Jarett Murphy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10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92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goal was to use our knowledge of C++ from the entire year and collaborate as a team to make a game to demonstrate our understanding of 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7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graphics portion was a bit difficult because we didn’t know how to start it off</a:t>
            </a:r>
          </a:p>
          <a:p>
            <a:r>
              <a:rPr lang="en-US" dirty="0" smtClean="0"/>
              <a:t>For example, we had trouble creating the grid of the game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0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3 x 3 grid and 2 players must play this game.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X is red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 is blue</a:t>
            </a:r>
          </a:p>
          <a:p>
            <a:r>
              <a:rPr lang="en-US" dirty="0" smtClean="0"/>
              <a:t>The 2 players alternate turns and the player with 3 in a row wins.</a:t>
            </a:r>
          </a:p>
          <a:p>
            <a:r>
              <a:rPr lang="en-US" dirty="0" smtClean="0"/>
              <a:t>If no one wins the round, the game is called a draw.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40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36</TotalTime>
  <Words>118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Couture</vt:lpstr>
      <vt:lpstr>Tic Tac Toe</vt:lpstr>
      <vt:lpstr>Goal</vt:lpstr>
      <vt:lpstr>Difficulties</vt:lpstr>
      <vt:lpstr>Structure</vt:lpstr>
    </vt:vector>
  </TitlesOfParts>
  <Company>Allen 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Mehak Verma</dc:creator>
  <cp:lastModifiedBy>Taylor Hudson</cp:lastModifiedBy>
  <cp:revision>7</cp:revision>
  <dcterms:created xsi:type="dcterms:W3CDTF">2017-05-23T14:30:39Z</dcterms:created>
  <dcterms:modified xsi:type="dcterms:W3CDTF">2017-05-25T15:16:14Z</dcterms:modified>
</cp:coreProperties>
</file>