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NOVIA MACHINA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Brock and Paige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6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decided to make a strategy RPG video game; thus, in the style of games like Fire Emblem and Sid Meier’s Civilization series</a:t>
            </a:r>
          </a:p>
          <a:p>
            <a:r>
              <a:rPr lang="en-US" dirty="0" smtClean="0"/>
              <a:t>We used</a:t>
            </a:r>
            <a:r>
              <a:rPr lang="en-US" dirty="0"/>
              <a:t> </a:t>
            </a:r>
            <a:r>
              <a:rPr lang="en-US" dirty="0" smtClean="0"/>
              <a:t>an entirely different graphics engine from </a:t>
            </a:r>
            <a:r>
              <a:rPr lang="en-US" dirty="0" err="1" smtClean="0"/>
              <a:t>winbgi</a:t>
            </a:r>
            <a:r>
              <a:rPr lang="en-US" dirty="0"/>
              <a:t> </a:t>
            </a:r>
            <a:r>
              <a:rPr lang="en-US" dirty="0" smtClean="0"/>
              <a:t>called SFML (super fast media library). It is much better, and while it is more complicated, I think it is still easy to use, and it is much more effective at creating complex graphics</a:t>
            </a:r>
          </a:p>
        </p:txBody>
      </p:sp>
    </p:spTree>
    <p:extLst>
      <p:ext uri="{BB962C8B-B14F-4D97-AF65-F5344CB8AC3E}">
        <p14:creationId xmlns:p14="http://schemas.microsoft.com/office/powerpoint/2010/main" val="348552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GAMEPLAY?!?!?!?!?!?!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run the game and explain.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WE HAD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the movement function</a:t>
            </a:r>
          </a:p>
          <a:p>
            <a:r>
              <a:rPr lang="en-US" dirty="0" smtClean="0"/>
              <a:t>Setting up attack range</a:t>
            </a:r>
          </a:p>
          <a:p>
            <a:r>
              <a:rPr lang="en-US" dirty="0" smtClean="0"/>
              <a:t>Making the enemy artificial “intelligence”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8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Brock</a:t>
            </a:r>
          </a:p>
          <a:p>
            <a:pPr lvl="1"/>
            <a:r>
              <a:rPr lang="en-US" dirty="0" smtClean="0"/>
              <a:t>Setting up all of the structures to work properly</a:t>
            </a:r>
          </a:p>
          <a:p>
            <a:pPr lvl="1"/>
            <a:r>
              <a:rPr lang="en-US" dirty="0" smtClean="0"/>
              <a:t>Inventing the movement function and thus derivatives</a:t>
            </a:r>
          </a:p>
          <a:p>
            <a:pPr lvl="1"/>
            <a:r>
              <a:rPr lang="en-US" dirty="0" smtClean="0"/>
              <a:t>Creating inventory and forecast menus</a:t>
            </a:r>
          </a:p>
          <a:p>
            <a:pPr lvl="1"/>
            <a:r>
              <a:rPr lang="en-US" dirty="0" smtClean="0"/>
              <a:t>Bug fixing</a:t>
            </a:r>
          </a:p>
          <a:p>
            <a:r>
              <a:rPr lang="en-US" dirty="0" smtClean="0"/>
              <a:t>Paige</a:t>
            </a:r>
            <a:endParaRPr lang="en-US" dirty="0"/>
          </a:p>
          <a:p>
            <a:pPr lvl="1"/>
            <a:r>
              <a:rPr lang="en-US" dirty="0" smtClean="0"/>
              <a:t>Made the base graphics and sprites</a:t>
            </a:r>
          </a:p>
          <a:p>
            <a:pPr lvl="1"/>
            <a:r>
              <a:rPr lang="en-US" dirty="0" smtClean="0"/>
              <a:t>Combat function</a:t>
            </a:r>
          </a:p>
          <a:p>
            <a:pPr lvl="1"/>
            <a:r>
              <a:rPr lang="en-US" dirty="0" smtClean="0"/>
              <a:t>Enemy movement</a:t>
            </a:r>
          </a:p>
          <a:p>
            <a:pPr lvl="1"/>
            <a:r>
              <a:rPr lang="en-US" dirty="0" smtClean="0"/>
              <a:t>Bug fixing</a:t>
            </a:r>
          </a:p>
        </p:txBody>
      </p:sp>
    </p:spTree>
    <p:extLst>
      <p:ext uri="{BB962C8B-B14F-4D97-AF65-F5344CB8AC3E}">
        <p14:creationId xmlns:p14="http://schemas.microsoft.com/office/powerpoint/2010/main" val="125269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didn’t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Supposed to have original music (never happened)</a:t>
            </a:r>
          </a:p>
          <a:p>
            <a:r>
              <a:rPr lang="en-US" dirty="0" smtClean="0"/>
              <a:t>Supposed to have a story (never happened)</a:t>
            </a:r>
          </a:p>
          <a:p>
            <a:r>
              <a:rPr lang="en-US" dirty="0" smtClean="0"/>
              <a:t>Supposed to have many varied levels (technically happened)</a:t>
            </a:r>
          </a:p>
          <a:p>
            <a:r>
              <a:rPr lang="en-US" dirty="0" smtClean="0"/>
              <a:t>Probably should have had more variety</a:t>
            </a:r>
          </a:p>
          <a:p>
            <a:r>
              <a:rPr lang="en-US" dirty="0" smtClean="0"/>
              <a:t>Leveling up works but basically will never happen with the way the game is set up now</a:t>
            </a:r>
          </a:p>
          <a:p>
            <a:r>
              <a:rPr lang="en-US" dirty="0" smtClean="0"/>
              <a:t>Saving </a:t>
            </a:r>
            <a:r>
              <a:rPr lang="en-US" smtClean="0"/>
              <a:t>never finished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91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207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NOVIA MACHINA</vt:lpstr>
      <vt:lpstr>What’s THIS? </vt:lpstr>
      <vt:lpstr>GAMEPLAY?!?!?!?!?!?!</vt:lpstr>
      <vt:lpstr>ISSUES WE HAD</vt:lpstr>
      <vt:lpstr>WORK DISTRIBUTION</vt:lpstr>
      <vt:lpstr>What didn’t happen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NOVIA MACHINA</dc:title>
  <dc:creator>Brock Dilley</dc:creator>
  <cp:lastModifiedBy>Brock Dilley</cp:lastModifiedBy>
  <cp:revision>2</cp:revision>
  <dcterms:created xsi:type="dcterms:W3CDTF">2017-05-23T12:48:06Z</dcterms:created>
  <dcterms:modified xsi:type="dcterms:W3CDTF">2017-05-23T13:05:26Z</dcterms:modified>
</cp:coreProperties>
</file>