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yant nguyen" initials="" lastIdx="17" clrIdx="0"/>
  <p:cmAuthor id="1" name="Lajeeth Thangavel" initials="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9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23T01:33:50.730" idx="1">
    <p:pos x="6000" y="0"/>
    <p:text>whats ur discord</p:text>
  </p:cm>
  <p:cm authorId="1" dt="2017-05-23T01:20:36.745" idx="1">
    <p:pos x="6000" y="100"/>
    <p:text>i cant talk right now</p:text>
  </p:cm>
  <p:cm authorId="0" dt="2017-05-23T01:20:54.593" idx="2">
    <p:pos x="6000" y="200"/>
    <p:text>oh ok</p:text>
  </p:cm>
  <p:cm authorId="1" dt="2017-05-23T01:21:10.466" idx="2">
    <p:pos x="6000" y="300"/>
    <p:text>what else do we need to add</p:text>
  </p:cm>
  <p:cm authorId="0" dt="2017-05-23T01:22:00.103" idx="3">
    <p:pos x="6000" y="400"/>
    <p:text>well tommorow i might get some help from my friends with graphics and maybe if u can get mr hudson or jack to help with coding</p:text>
  </p:cm>
  <p:cm authorId="0" dt="2017-05-23T01:22:15.140" idx="4">
    <p:pos x="6000" y="500"/>
    <p:text>we need to have a demonstration video to show</p:text>
  </p:cm>
  <p:cm authorId="0" dt="2017-05-23T01:22:34.300" idx="5">
    <p:pos x="6000" y="600"/>
    <p:text>but we dont even have the code functioning so we need to get that done first</p:text>
  </p:cm>
  <p:cm authorId="1" dt="2017-05-23T01:22:36.301" idx="3">
    <p:pos x="6000" y="700"/>
    <p:text>tommorow we present there wont be time to do anymore work</p:text>
  </p:cm>
  <p:cm authorId="1" dt="2017-05-23T01:22:43.422" idx="4">
    <p:pos x="6000" y="800"/>
    <p:text>in class</p:text>
  </p:cm>
  <p:cm authorId="0" dt="2017-05-23T01:23:21.451" idx="6">
    <p:pos x="6000" y="900"/>
    <p:text>for real</p:text>
  </p:cm>
  <p:cm authorId="1" dt="2017-05-23T01:23:32.311" idx="5">
    <p:pos x="6000" y="1000"/>
    <p:text>yeah im pretty sure</p:text>
  </p:cm>
  <p:cm authorId="0" dt="2017-05-23T01:23:37.829" idx="7">
    <p:pos x="6000" y="1100"/>
    <p:text>oh wow i had no idea</p:text>
  </p:cm>
  <p:cm authorId="1" dt="2017-05-23T01:23:52.674" idx="6">
    <p:pos x="6000" y="1200"/>
    <p:text>and if its not next class it will be the class after that</p:text>
  </p:cm>
  <p:cm authorId="0" dt="2017-05-23T01:24:41.966" idx="8">
    <p:pos x="6000" y="1300"/>
    <p:text>lol ok  well im sure that mr hudson lets us work beginning of class and  not everybody will finish presenting so we should have a few extra days as long as we dont present first</p:text>
  </p:cm>
  <p:cm authorId="1" dt="2017-05-23T01:25:14.804" idx="7">
    <p:pos x="6000" y="1400"/>
    <p:text>ok what should we work on now</p:text>
  </p:cm>
  <p:cm authorId="0" dt="2017-05-23T01:25:45.202" idx="9">
    <p:pos x="6000" y="1500"/>
    <p:text>well the  presentation is pretty good so far</p:text>
  </p:cm>
  <p:cm authorId="1" dt="2017-05-23T01:26:01.203" idx="8">
    <p:pos x="6000" y="1600"/>
    <p:text>do we need to add anything</p:text>
  </p:cm>
  <p:cm authorId="0" dt="2017-05-23T01:26:12.398" idx="10">
    <p:pos x="6000" y="1700"/>
    <p:text>not right now that is</p:text>
  </p:cm>
  <p:cm authorId="1" dt="2017-05-23T01:26:39.960" idx="9">
    <p:pos x="6000" y="1800"/>
    <p:text>ok what else should we do</p:text>
  </p:cm>
  <p:cm authorId="0" dt="2017-05-23T01:27:08.704" idx="11">
    <p:pos x="6000" y="1900"/>
    <p:text>dont u have the sheet that mr hudson gave us</p:text>
  </p:cm>
  <p:cm authorId="1" dt="2017-05-23T01:27:20.707" idx="10">
    <p:pos x="6000" y="2000"/>
    <p:text>which one</p:text>
  </p:cm>
  <p:cm authorId="0" dt="2017-05-23T01:27:27.047" idx="12">
    <p:pos x="6000" y="2100"/>
    <p:text>cause that explains everything that we need in the presentation</p:text>
  </p:cm>
  <p:cm authorId="1" dt="2017-05-23T01:28:04.987" idx="11">
    <p:pos x="6000" y="2200"/>
    <p:text>yeah i have that</p:text>
  </p:cm>
  <p:cm authorId="1" dt="2017-05-23T01:28:28.936" idx="12">
    <p:pos x="6000" y="2300"/>
    <p:text>we have adressed most of it though</p:text>
  </p:cm>
  <p:cm authorId="0" dt="2017-05-23T01:28:47.372" idx="13">
    <p:pos x="6000" y="2400"/>
    <p:text>ye</p:text>
  </p:cm>
  <p:cm authorId="1" dt="2017-05-23T01:29:48.725" idx="13">
    <p:pos x="6000" y="2500"/>
    <p:text>then what else to do</p:text>
  </p:cm>
  <p:cm authorId="0" dt="2017-05-23T01:30:21.976" idx="14">
    <p:pos x="6000" y="2600"/>
    <p:text>we have to do things tommorow</p:text>
  </p:cm>
  <p:cm authorId="0" dt="2017-05-23T01:30:32.257" idx="15">
    <p:pos x="6000" y="2700"/>
    <p:text>cause we cant do anything else at home</p:text>
  </p:cm>
  <p:cm authorId="1" dt="2017-05-23T01:30:58.010" idx="14">
    <p:pos x="6000" y="2800"/>
    <p:text>ok</p:text>
  </p:cm>
  <p:cm authorId="1" dt="2017-05-23T01:31:45.456" idx="15">
    <p:pos x="6000" y="2900"/>
    <p:text>are we done for today then</p:text>
  </p:cm>
  <p:cm authorId="0" dt="2017-05-23T01:32:07.387" idx="16">
    <p:pos x="6000" y="3000"/>
    <p:text>ye</p:text>
  </p:cm>
  <p:cm authorId="1" dt="2017-05-23T01:32:24.387" idx="16">
    <p:pos x="6000" y="3100"/>
    <p:text>k ima leave now</p:text>
  </p:cm>
  <p:cm authorId="0" dt="2017-05-23T01:33:50.730" idx="17">
    <p:pos x="6000" y="3200"/>
    <p:text>kk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9957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1047750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Rock paper </a:t>
            </a:r>
            <a:r>
              <a:rPr lang="en" dirty="0" smtClean="0"/>
              <a:t>scissor</a:t>
            </a:r>
            <a:br>
              <a:rPr lang="en" dirty="0" smtClean="0"/>
            </a:br>
            <a:r>
              <a:rPr lang="en" dirty="0" smtClean="0"/>
              <a:t>comp sci 1</a:t>
            </a:r>
            <a:br>
              <a:rPr lang="en" dirty="0" smtClean="0"/>
            </a:br>
            <a:r>
              <a:rPr lang="en" dirty="0" smtClean="0"/>
              <a:t>period 3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33375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By Bryant Nguyen and Lajeeth Thangavel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Roles	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</a:pPr>
            <a:r>
              <a:rPr lang="en" sz="3600" dirty="0"/>
              <a:t>Bryant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 dirty="0"/>
              <a:t>In charge of graphics</a:t>
            </a:r>
          </a:p>
          <a:p>
            <a:pPr marL="914400" lvl="1" indent="-342900">
              <a:spcBef>
                <a:spcPts val="0"/>
              </a:spcBef>
              <a:buSzPct val="100000"/>
            </a:pPr>
            <a:r>
              <a:rPr lang="en" sz="1800" dirty="0"/>
              <a:t>Creator of this presentation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</a:pPr>
            <a:r>
              <a:rPr lang="en" sz="3600" dirty="0"/>
              <a:t>Lajeeth</a:t>
            </a:r>
          </a:p>
          <a:p>
            <a:pPr marL="914400" lvl="1" indent="-342900">
              <a:spcBef>
                <a:spcPts val="0"/>
              </a:spcBef>
              <a:buSzPct val="100000"/>
            </a:pPr>
            <a:r>
              <a:rPr lang="en" sz="1800" dirty="0"/>
              <a:t>In charge of coding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Opening screen</a:t>
            </a:r>
          </a:p>
        </p:txBody>
      </p:sp>
      <p:pic>
        <p:nvPicPr>
          <p:cNvPr id="68" name="Shape 68" descr="screensh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200" y="1017725"/>
            <a:ext cx="679560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G</a:t>
            </a:r>
            <a:r>
              <a:rPr lang="en" dirty="0" smtClean="0"/>
              <a:t>oals</a:t>
            </a:r>
            <a:endParaRPr lang="en" dirty="0"/>
          </a:p>
        </p:txBody>
      </p:sp>
      <p:sp>
        <p:nvSpPr>
          <p:cNvPr id="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dirty="0" smtClean="0"/>
              <a:t>Short term goals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have an opening screen</a:t>
            </a:r>
          </a:p>
          <a:p>
            <a:pPr lvl="0">
              <a:spcBef>
                <a:spcPts val="0"/>
              </a:spcBef>
            </a:pPr>
            <a:r>
              <a:rPr lang="en-US" sz="1600" dirty="0" smtClean="0"/>
              <a:t>Long term goals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have a way to show which player won</a:t>
            </a: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14904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game works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</a:t>
            </a:r>
            <a:r>
              <a:rPr lang="en" dirty="0" smtClean="0"/>
              <a:t>he game works by having two players go against in each with the choice of rock, paper, or scissors. Player 1 has the choice of 1=rock, 2 =paper, or 3=scissors. Then player 2 has the choice of J=rock, K=paper, or L=scissors. Players win with these conditions, rock beats scissors, scissors beats paper, and paper beats rock. When player 1 wins, the background turns green</a:t>
            </a:r>
            <a:r>
              <a:rPr lang="en-US" dirty="0" smtClean="0"/>
              <a:t>, w</a:t>
            </a:r>
            <a:r>
              <a:rPr lang="en" dirty="0" smtClean="0"/>
              <a:t>hen player 2 wins, the background turns red, and when it is a draw, the background turns yellow.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Difficulties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20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1200" dirty="0"/>
              <a:t>The victory text does not pop up on the screen like it should, however, the main menu appears to show up fine</a:t>
            </a:r>
            <a:r>
              <a:rPr lang="en" sz="1200" dirty="0" smtClean="0"/>
              <a:t>.</a:t>
            </a:r>
          </a:p>
          <a:p>
            <a:pPr lvl="0">
              <a:spcBef>
                <a:spcPts val="0"/>
              </a:spcBef>
            </a:pPr>
            <a:r>
              <a:rPr lang="en" sz="1200" dirty="0" smtClean="0"/>
              <a:t>solution</a:t>
            </a:r>
            <a:r>
              <a:rPr lang="en" sz="1200" dirty="0" smtClean="0"/>
              <a:t>: instead of the “victory” text, we decided to change the </a:t>
            </a:r>
            <a:r>
              <a:rPr lang="en" sz="1200" dirty="0" smtClean="0"/>
              <a:t>color of the text </a:t>
            </a:r>
            <a:r>
              <a:rPr lang="en" sz="1200" dirty="0" smtClean="0"/>
              <a:t>for whichever player won or if it is a draw</a:t>
            </a:r>
          </a:p>
          <a:p>
            <a:pPr lvl="0">
              <a:spcBef>
                <a:spcPts val="0"/>
              </a:spcBef>
            </a:pPr>
            <a:r>
              <a:rPr lang="en-US" sz="1200" dirty="0" smtClean="0"/>
              <a:t>W</a:t>
            </a:r>
            <a:r>
              <a:rPr lang="en" sz="1200" dirty="0" smtClean="0"/>
              <a:t>e also had trouble with the player input</a:t>
            </a:r>
          </a:p>
          <a:p>
            <a:pPr lvl="0">
              <a:spcBef>
                <a:spcPts val="0"/>
              </a:spcBef>
            </a:pPr>
            <a:r>
              <a:rPr lang="en" sz="1200" dirty="0" smtClean="0"/>
              <a:t>solution: moved press out of structure so it </a:t>
            </a:r>
            <a:r>
              <a:rPr lang="en" sz="1200" dirty="0" smtClean="0"/>
              <a:t>is in </a:t>
            </a:r>
            <a:r>
              <a:rPr lang="en" sz="1200" dirty="0" smtClean="0"/>
              <a:t>public </a:t>
            </a:r>
            <a:r>
              <a:rPr lang="en" sz="1200" dirty="0" smtClean="0"/>
              <a:t>enum</a:t>
            </a:r>
            <a:endParaRPr lang="en" sz="1200" dirty="0" smtClean="0"/>
          </a:p>
          <a:p>
            <a:pPr lvl="0">
              <a:spcBef>
                <a:spcPts val="0"/>
              </a:spcBef>
            </a:pPr>
            <a:r>
              <a:rPr lang="en-US" sz="1200" dirty="0" smtClean="0"/>
              <a:t>W</a:t>
            </a:r>
            <a:r>
              <a:rPr lang="en" sz="1200" dirty="0" smtClean="0"/>
              <a:t>e also had trouble with the if then statements</a:t>
            </a:r>
          </a:p>
          <a:p>
            <a:pPr lvl="0">
              <a:spcBef>
                <a:spcPts val="0"/>
              </a:spcBef>
            </a:pPr>
            <a:r>
              <a:rPr lang="en-US" sz="1200" dirty="0" smtClean="0"/>
              <a:t>S</a:t>
            </a:r>
            <a:r>
              <a:rPr lang="en" sz="1200" dirty="0" smtClean="0"/>
              <a:t>olution: we had assistance of colleagues to fine tune our </a:t>
            </a:r>
            <a:r>
              <a:rPr lang="en" sz="1200" dirty="0" smtClean="0"/>
              <a:t>functions</a:t>
            </a:r>
          </a:p>
          <a:p>
            <a:pPr lvl="0">
              <a:spcBef>
                <a:spcPts val="0"/>
              </a:spcBef>
            </a:pPr>
            <a:r>
              <a:rPr lang="en-US" sz="1200" dirty="0" smtClean="0"/>
              <a:t>W</a:t>
            </a:r>
            <a:r>
              <a:rPr lang="en" sz="1200" dirty="0" smtClean="0"/>
              <a:t>e wanted to have graphics in our game but had difficulties putting the graphics into the game</a:t>
            </a:r>
          </a:p>
          <a:p>
            <a:pPr lvl="0">
              <a:spcBef>
                <a:spcPts val="0"/>
              </a:spcBef>
            </a:pPr>
            <a:r>
              <a:rPr lang="en-US" sz="1200" dirty="0" smtClean="0"/>
              <a:t>S</a:t>
            </a:r>
            <a:r>
              <a:rPr lang="en" sz="1200" dirty="0" smtClean="0"/>
              <a:t>olution: we ended up using text as our “graphics”</a:t>
            </a:r>
          </a:p>
          <a:p>
            <a:pPr lvl="0">
              <a:spcBef>
                <a:spcPts val="0"/>
              </a:spcBef>
            </a:pPr>
            <a:r>
              <a:rPr lang="en-US" sz="1200" dirty="0" smtClean="0"/>
              <a:t>W</a:t>
            </a:r>
            <a:r>
              <a:rPr lang="en" sz="1200" dirty="0" smtClean="0"/>
              <a:t>e also had issues with our functions being under one void function</a:t>
            </a:r>
          </a:p>
          <a:p>
            <a:pPr lvl="0">
              <a:spcBef>
                <a:spcPts val="0"/>
              </a:spcBef>
            </a:pPr>
            <a:r>
              <a:rPr lang="en-US" sz="1200" dirty="0" smtClean="0"/>
              <a:t>S</a:t>
            </a:r>
            <a:r>
              <a:rPr lang="en" sz="1200" dirty="0" smtClean="0"/>
              <a:t>olution: we had the idea of putting each function in sep</a:t>
            </a:r>
            <a:r>
              <a:rPr lang="en-US" sz="1200" dirty="0" smtClean="0"/>
              <a:t>a</a:t>
            </a:r>
            <a:r>
              <a:rPr lang="en" sz="1200" dirty="0" smtClean="0"/>
              <a:t>rate void functions,</a:t>
            </a:r>
            <a:endParaRPr lang="en" sz="12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223600" y="57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0" dirty="0" smtClean="0"/>
              <a:t>fin</a:t>
            </a:r>
            <a:endParaRPr lang="en" sz="30000" dirty="0"/>
          </a:p>
        </p:txBody>
      </p:sp>
    </p:spTree>
    <p:extLst>
      <p:ext uri="{BB962C8B-B14F-4D97-AF65-F5344CB8AC3E}">
        <p14:creationId xmlns:p14="http://schemas.microsoft.com/office/powerpoint/2010/main" val="214901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316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simple-dark-2</vt:lpstr>
      <vt:lpstr>Rock paper scissor comp sci 1 period 3</vt:lpstr>
      <vt:lpstr>Roles </vt:lpstr>
      <vt:lpstr>Opening screen</vt:lpstr>
      <vt:lpstr>Goals</vt:lpstr>
      <vt:lpstr>How game works</vt:lpstr>
      <vt:lpstr>Difficulties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paper scissor</dc:title>
  <dc:creator>Bryant V Nguyen</dc:creator>
  <cp:lastModifiedBy>Bryant V Nguyen</cp:lastModifiedBy>
  <cp:revision>6</cp:revision>
  <dcterms:modified xsi:type="dcterms:W3CDTF">2017-05-25T17:18:52Z</dcterms:modified>
</cp:coreProperties>
</file>