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8838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Jump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Zak I., Cathryn F., Reagan D., Riena J.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18414" t="25101" r="39783" b="29808"/>
          <a:stretch/>
        </p:blipFill>
        <p:spPr>
          <a:xfrm>
            <a:off x="3438213" y="3767675"/>
            <a:ext cx="2267572" cy="1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Mechanics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83454" y="1126833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Goal was to create a jumping game similar to Doodle Jump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Players input the displayed number within a certain time limit to move onto the next level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Players receive ten points for every number they input correctly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Players lose if they do not input the number correctly and/or if they do not input the number in the given time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The game runs endlessly until the player loses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l="31783" t="31405" r="52024" b="40556"/>
          <a:stretch/>
        </p:blipFill>
        <p:spPr>
          <a:xfrm>
            <a:off x="7658550" y="-14525"/>
            <a:ext cx="1485451" cy="14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1062" y="1017801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Zak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Make music play while the game runs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Create the character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Cathryn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Score board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Reagan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Introduction screen/loading screen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Created the clouds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Number functionality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Reina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Create the clouds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Instructions screen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Random Number Generator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Goals vs New Goals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Original: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Create similar game to Doodle Jump with arrow keys and moving platforms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Add power-ups and ‘bad’ clouds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Multiple types of clouds and a changing background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Substitute arrow keys for animations after inputting correct numbers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Take away power-ups and ‘bad’ clouds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★"/>
            </a:pPr>
            <a:r>
              <a:rPr lang="en" sz="1200"/>
              <a:t>Add music</a:t>
            </a:r>
          </a:p>
          <a:p>
            <a:pPr marL="457200" lvl="0" indent="-304800">
              <a:spcBef>
                <a:spcPts val="0"/>
              </a:spcBef>
              <a:buSzPct val="100000"/>
              <a:buChar char="★"/>
            </a:pPr>
            <a:r>
              <a:rPr lang="en" sz="1200"/>
              <a:t>Game gets faster as it progresses</a:t>
            </a:r>
          </a:p>
        </p:txBody>
      </p:sp>
      <p:pic>
        <p:nvPicPr>
          <p:cNvPr id="107" name="Shape 107" descr="Image result for clou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249" y="0"/>
            <a:ext cx="2454750" cy="15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Image result for Game Goals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649" y="1758900"/>
            <a:ext cx="2562225" cy="17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3400" y="13979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Most everything was challenging to create, but eventually we either found out how to do them or found another way to do them. 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Inputting the numbers 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Creating the animations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Trying to create/display a BMP character and incorporating it into other group members’ code</a:t>
            </a:r>
          </a:p>
        </p:txBody>
      </p:sp>
      <p:pic>
        <p:nvPicPr>
          <p:cNvPr id="115" name="Shape 115" descr="Image result for You lost gam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38" y="29900"/>
            <a:ext cx="1709961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171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Remembering how to create a random generator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Making the animations run smoothly 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Getting the character back to a starting place after the animation 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Keeping the score consistent</a:t>
            </a:r>
          </a:p>
        </p:txBody>
      </p:sp>
      <p:pic>
        <p:nvPicPr>
          <p:cNvPr id="122" name="Shape 122" descr="Image result for fail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600" y="3098400"/>
            <a:ext cx="2546000" cy="1619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stCxn id="124" idx="1"/>
          </p:cNvCxnSpPr>
          <p:nvPr/>
        </p:nvCxnSpPr>
        <p:spPr>
          <a:xfrm rot="10800000">
            <a:off x="2201470" y="761887"/>
            <a:ext cx="5021100" cy="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82" y="25019"/>
            <a:ext cx="1640912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Remembered/researched how to randomly generate numbers in a certain range</a:t>
            </a:r>
          </a:p>
          <a:p>
            <a:pPr marL="457200" lvl="0" indent="-228600">
              <a:spcBef>
                <a:spcPts val="0"/>
              </a:spcBef>
              <a:buChar char="★"/>
            </a:pPr>
            <a:r>
              <a:rPr lang="en"/>
              <a:t>The score could be kept consistent by using increments and an integer type</a:t>
            </a: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That a for loop using i++ can be used with larger increments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How to display a character and a background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How to make the character jump on the clouds using various functions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How to create a (graphics screen) BMP character</a:t>
            </a:r>
          </a:p>
          <a:p>
            <a:pPr marL="457200" lvl="0" indent="-228600" rtl="0">
              <a:spcBef>
                <a:spcPts val="0"/>
              </a:spcBef>
              <a:buChar char="★"/>
            </a:pPr>
            <a:r>
              <a:rPr lang="en"/>
              <a:t>How to create a game using c++</a:t>
            </a:r>
          </a:p>
        </p:txBody>
      </p:sp>
      <p:pic>
        <p:nvPicPr>
          <p:cNvPr id="138" name="Shape 138" descr="Image result for graduation hat\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900" y="138900"/>
            <a:ext cx="2028824" cy="17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Cloud Jump</vt:lpstr>
      <vt:lpstr>Game Mechanics</vt:lpstr>
      <vt:lpstr>Roles</vt:lpstr>
      <vt:lpstr>Original Goals vs New Goals</vt:lpstr>
      <vt:lpstr>Challenges</vt:lpstr>
      <vt:lpstr>Problems</vt:lpstr>
      <vt:lpstr>Solutions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Jump</dc:title>
  <dc:creator>Zakari Ishak-Boushaki</dc:creator>
  <cp:lastModifiedBy>Zakari Ishak-Boushaki</cp:lastModifiedBy>
  <cp:revision>1</cp:revision>
  <dcterms:modified xsi:type="dcterms:W3CDTF">2017-05-23T14:50:15Z</dcterms:modified>
</cp:coreProperties>
</file>