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Hind"/>
      <p:regular r:id="rId11"/>
      <p:bold r:id="rId12"/>
    </p:embeddedFont>
    <p:embeddedFont>
      <p:font typeface="Press Start 2P"/>
      <p:regular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Hind-regular.fntdata"/><Relationship Id="rId10" Type="http://schemas.openxmlformats.org/officeDocument/2006/relationships/slide" Target="slides/slide6.xml"/><Relationship Id="rId13" Type="http://schemas.openxmlformats.org/officeDocument/2006/relationships/font" Target="fonts/PressStart2P-regular.fntdata"/><Relationship Id="rId12" Type="http://schemas.openxmlformats.org/officeDocument/2006/relationships/font" Target="fonts/Hin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8" name="Shape 8"/>
        <p:cNvGrpSpPr/>
        <p:nvPr/>
      </p:nvGrpSpPr>
      <p:grpSpPr>
        <a:xfrm>
          <a:off x="0" y="0"/>
          <a:ext cx="0" cy="0"/>
          <a:chOff x="0" y="0"/>
          <a:chExt cx="0" cy="0"/>
        </a:xfrm>
      </p:grpSpPr>
      <p:sp>
        <p:nvSpPr>
          <p:cNvPr id="9" name="Shape 9"/>
          <p:cNvSpPr txBox="1"/>
          <p:nvPr>
            <p:ph type="ctrTitle"/>
          </p:nvPr>
        </p:nvSpPr>
        <p:spPr>
          <a:xfrm>
            <a:off x="2328150" y="1991825"/>
            <a:ext cx="4487700" cy="1159800"/>
          </a:xfrm>
          <a:prstGeom prst="rect">
            <a:avLst/>
          </a:prstGeom>
        </p:spPr>
        <p:txBody>
          <a:bodyPr anchorCtr="0" anchor="ctr" bIns="91425" lIns="91425" rIns="91425" tIns="91425"/>
          <a:lstStyle>
            <a:lvl1pPr lvl="0" algn="ctr">
              <a:spcBef>
                <a:spcPts val="0"/>
              </a:spcBef>
              <a:buSzPct val="100000"/>
              <a:defRPr sz="4600">
                <a:latin typeface="Press Start 2P"/>
                <a:ea typeface="Press Start 2P"/>
                <a:cs typeface="Press Start 2P"/>
                <a:sym typeface="Press Start 2P"/>
              </a:defRPr>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0" name="Shape 10"/>
          <p:cNvSpPr/>
          <p:nvPr/>
        </p:nvSpPr>
        <p:spPr>
          <a:xfrm flipH="1" rot="5400000">
            <a:off x="6177274" y="-42337"/>
            <a:ext cx="3688200" cy="2246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1" name="Shape 11"/>
          <p:cNvSpPr/>
          <p:nvPr/>
        </p:nvSpPr>
        <p:spPr>
          <a:xfrm flipH="1" rot="5400000">
            <a:off x="-698074" y="3247199"/>
            <a:ext cx="3573900" cy="21771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2" name="Shape 12"/>
          <p:cNvSpPr/>
          <p:nvPr/>
        </p:nvSpPr>
        <p:spPr>
          <a:xfrm flipH="1" rot="-5400000">
            <a:off x="-428544" y="2831031"/>
            <a:ext cx="2195100" cy="13380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3" name="Shape 13"/>
          <p:cNvSpPr/>
          <p:nvPr/>
        </p:nvSpPr>
        <p:spPr>
          <a:xfrm flipH="1" rot="-5400000">
            <a:off x="563747" y="2068298"/>
            <a:ext cx="1518899" cy="9254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4" name="Shape 14"/>
          <p:cNvSpPr/>
          <p:nvPr/>
        </p:nvSpPr>
        <p:spPr>
          <a:xfrm rot="5400000">
            <a:off x="-253698" y="2260564"/>
            <a:ext cx="1297199" cy="7899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5" name="Shape 15"/>
          <p:cNvSpPr/>
          <p:nvPr/>
        </p:nvSpPr>
        <p:spPr>
          <a:xfrm rot="-5400000">
            <a:off x="-192598" y="1950592"/>
            <a:ext cx="985799" cy="600600"/>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6" name="Shape 16"/>
          <p:cNvSpPr/>
          <p:nvPr/>
        </p:nvSpPr>
        <p:spPr>
          <a:xfrm flipH="1" rot="5400000">
            <a:off x="7217674" y="1270025"/>
            <a:ext cx="2394600" cy="1458899"/>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7" name="Shape 17"/>
          <p:cNvSpPr/>
          <p:nvPr/>
        </p:nvSpPr>
        <p:spPr>
          <a:xfrm rot="-5400000">
            <a:off x="7922499" y="2744289"/>
            <a:ext cx="1518600" cy="925499"/>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8" name="Shape 18"/>
          <p:cNvSpPr/>
          <p:nvPr/>
        </p:nvSpPr>
        <p:spPr>
          <a:xfrm flipH="1" rot="-5400000">
            <a:off x="7315902" y="2802274"/>
            <a:ext cx="1027799" cy="626100"/>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9" name="Shape 19"/>
          <p:cNvSpPr/>
          <p:nvPr/>
        </p:nvSpPr>
        <p:spPr>
          <a:xfrm flipH="1" rot="-5400000">
            <a:off x="6337825" y="578874"/>
            <a:ext cx="1520099" cy="9260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big">
    <p:spTree>
      <p:nvGrpSpPr>
        <p:cNvPr id="135" name="Shape 135"/>
        <p:cNvGrpSpPr/>
        <p:nvPr/>
      </p:nvGrpSpPr>
      <p:grpSpPr>
        <a:xfrm>
          <a:off x="0" y="0"/>
          <a:ext cx="0" cy="0"/>
          <a:chOff x="0" y="0"/>
          <a:chExt cx="0" cy="0"/>
        </a:xfrm>
      </p:grpSpPr>
      <p:grpSp>
        <p:nvGrpSpPr>
          <p:cNvPr id="136" name="Shape 136"/>
          <p:cNvGrpSpPr/>
          <p:nvPr/>
        </p:nvGrpSpPr>
        <p:grpSpPr>
          <a:xfrm>
            <a:off x="7395202" y="-6"/>
            <a:ext cx="1748884" cy="4013021"/>
            <a:chOff x="7395202" y="-6"/>
            <a:chExt cx="1748884" cy="4013021"/>
          </a:xfrm>
        </p:grpSpPr>
        <p:sp>
          <p:nvSpPr>
            <p:cNvPr id="137" name="Shape 137"/>
            <p:cNvSpPr/>
            <p:nvPr/>
          </p:nvSpPr>
          <p:spPr>
            <a:xfrm flipH="1" rot="5400000">
              <a:off x="7471942" y="406043"/>
              <a:ext cx="2078100" cy="1265999"/>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38" name="Shape 138"/>
            <p:cNvSpPr/>
            <p:nvPr/>
          </p:nvSpPr>
          <p:spPr>
            <a:xfrm flipH="1" rot="5400000">
              <a:off x="7072799" y="1666233"/>
              <a:ext cx="2574299"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39" name="Shape 139"/>
            <p:cNvSpPr/>
            <p:nvPr/>
          </p:nvSpPr>
          <p:spPr>
            <a:xfrm rot="-5400000">
              <a:off x="8020586" y="2718091"/>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40" name="Shape 140"/>
            <p:cNvSpPr/>
            <p:nvPr/>
          </p:nvSpPr>
          <p:spPr>
            <a:xfrm rot="-5400000">
              <a:off x="7178152" y="542729"/>
              <a:ext cx="1110899" cy="676800"/>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41" name="Shape 141"/>
            <p:cNvSpPr/>
            <p:nvPr/>
          </p:nvSpPr>
          <p:spPr>
            <a:xfrm flipH="1" rot="-5400000">
              <a:off x="8242800" y="3381814"/>
              <a:ext cx="784500" cy="4778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grpSp>
      <p:sp>
        <p:nvSpPr>
          <p:cNvPr id="142" name="Shape 142"/>
          <p:cNvSpPr/>
          <p:nvPr/>
        </p:nvSpPr>
        <p:spPr>
          <a:xfrm flipH="1" rot="5400000">
            <a:off x="-479615" y="1845054"/>
            <a:ext cx="2455200" cy="14958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43" name="Shape 143"/>
          <p:cNvSpPr/>
          <p:nvPr/>
        </p:nvSpPr>
        <p:spPr>
          <a:xfrm rot="5400000">
            <a:off x="-262151" y="1526812"/>
            <a:ext cx="1340700" cy="816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44" name="Shape 144"/>
          <p:cNvSpPr/>
          <p:nvPr/>
        </p:nvSpPr>
        <p:spPr>
          <a:xfrm flipH="1" rot="-5400000">
            <a:off x="-358954" y="3663588"/>
            <a:ext cx="1838400" cy="1120499"/>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45" name="Shape 145"/>
          <p:cNvSpPr/>
          <p:nvPr/>
        </p:nvSpPr>
        <p:spPr>
          <a:xfrm rot="-5400000">
            <a:off x="-199051" y="1206481"/>
            <a:ext cx="1018799" cy="620700"/>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46" name="Shape 146"/>
          <p:cNvSpPr/>
          <p:nvPr/>
        </p:nvSpPr>
        <p:spPr>
          <a:xfrm flipH="1" rot="-5400000">
            <a:off x="472233" y="3024660"/>
            <a:ext cx="1271999" cy="7751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20" name="Shape 20"/>
        <p:cNvGrpSpPr/>
        <p:nvPr/>
      </p:nvGrpSpPr>
      <p:grpSpPr>
        <a:xfrm>
          <a:off x="0" y="0"/>
          <a:ext cx="0" cy="0"/>
          <a:chOff x="0" y="0"/>
          <a:chExt cx="0" cy="0"/>
        </a:xfrm>
      </p:grpSpPr>
      <p:sp>
        <p:nvSpPr>
          <p:cNvPr id="21" name="Shape 21"/>
          <p:cNvSpPr txBox="1"/>
          <p:nvPr>
            <p:ph type="ctrTitle"/>
          </p:nvPr>
        </p:nvSpPr>
        <p:spPr>
          <a:xfrm>
            <a:off x="2647900" y="1659550"/>
            <a:ext cx="3848099" cy="1159799"/>
          </a:xfrm>
          <a:prstGeom prst="rect">
            <a:avLst/>
          </a:prstGeom>
        </p:spPr>
        <p:txBody>
          <a:bodyPr anchorCtr="0" anchor="b"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22" name="Shape 22"/>
          <p:cNvSpPr txBox="1"/>
          <p:nvPr>
            <p:ph idx="1" type="subTitle"/>
          </p:nvPr>
        </p:nvSpPr>
        <p:spPr>
          <a:xfrm>
            <a:off x="2647975" y="2763850"/>
            <a:ext cx="3848099" cy="784799"/>
          </a:xfrm>
          <a:prstGeom prst="rect">
            <a:avLst/>
          </a:prstGeom>
        </p:spPr>
        <p:txBody>
          <a:bodyPr anchorCtr="0" anchor="t" bIns="91425" lIns="91425" rIns="91425" tIns="91425"/>
          <a:lstStyle>
            <a:lvl1pPr lvl="0" rtl="0" algn="ctr">
              <a:spcBef>
                <a:spcPts val="0"/>
              </a:spcBef>
              <a:buClr>
                <a:srgbClr val="33CCFF"/>
              </a:buClr>
              <a:buSzPct val="100000"/>
              <a:buNone/>
              <a:defRPr sz="1800">
                <a:solidFill>
                  <a:srgbClr val="33CCFF"/>
                </a:solidFill>
              </a:defRPr>
            </a:lvl1pPr>
            <a:lvl2pPr lvl="1" rtl="0" algn="ctr">
              <a:spcBef>
                <a:spcPts val="0"/>
              </a:spcBef>
              <a:buClr>
                <a:srgbClr val="33CCFF"/>
              </a:buClr>
              <a:buSzPct val="100000"/>
              <a:buNone/>
              <a:defRPr sz="1800">
                <a:solidFill>
                  <a:srgbClr val="33CCFF"/>
                </a:solidFill>
              </a:defRPr>
            </a:lvl2pPr>
            <a:lvl3pPr lvl="2" rtl="0" algn="ctr">
              <a:spcBef>
                <a:spcPts val="0"/>
              </a:spcBef>
              <a:buClr>
                <a:srgbClr val="33CCFF"/>
              </a:buClr>
              <a:buSzPct val="100000"/>
              <a:buNone/>
              <a:defRPr sz="1800">
                <a:solidFill>
                  <a:srgbClr val="33CCFF"/>
                </a:solidFill>
              </a:defRPr>
            </a:lvl3pPr>
            <a:lvl4pPr lvl="3" rtl="0" algn="ctr">
              <a:spcBef>
                <a:spcPts val="0"/>
              </a:spcBef>
              <a:buClr>
                <a:srgbClr val="33CCFF"/>
              </a:buClr>
              <a:buSzPct val="100000"/>
              <a:buNone/>
              <a:defRPr sz="1800">
                <a:solidFill>
                  <a:srgbClr val="33CCFF"/>
                </a:solidFill>
              </a:defRPr>
            </a:lvl4pPr>
            <a:lvl5pPr lvl="4" rtl="0" algn="ctr">
              <a:spcBef>
                <a:spcPts val="0"/>
              </a:spcBef>
              <a:buClr>
                <a:srgbClr val="33CCFF"/>
              </a:buClr>
              <a:buSzPct val="100000"/>
              <a:buNone/>
              <a:defRPr sz="1800">
                <a:solidFill>
                  <a:srgbClr val="33CCFF"/>
                </a:solidFill>
              </a:defRPr>
            </a:lvl5pPr>
            <a:lvl6pPr lvl="5" rtl="0" algn="ctr">
              <a:spcBef>
                <a:spcPts val="0"/>
              </a:spcBef>
              <a:buClr>
                <a:srgbClr val="33CCFF"/>
              </a:buClr>
              <a:buSzPct val="100000"/>
              <a:buNone/>
              <a:defRPr sz="1800">
                <a:solidFill>
                  <a:srgbClr val="33CCFF"/>
                </a:solidFill>
              </a:defRPr>
            </a:lvl6pPr>
            <a:lvl7pPr lvl="6" rtl="0" algn="ctr">
              <a:spcBef>
                <a:spcPts val="0"/>
              </a:spcBef>
              <a:buClr>
                <a:srgbClr val="33CCFF"/>
              </a:buClr>
              <a:buSzPct val="100000"/>
              <a:buNone/>
              <a:defRPr sz="1800">
                <a:solidFill>
                  <a:srgbClr val="33CCFF"/>
                </a:solidFill>
              </a:defRPr>
            </a:lvl7pPr>
            <a:lvl8pPr lvl="7" rtl="0" algn="ctr">
              <a:spcBef>
                <a:spcPts val="0"/>
              </a:spcBef>
              <a:buClr>
                <a:srgbClr val="33CCFF"/>
              </a:buClr>
              <a:buSzPct val="100000"/>
              <a:buNone/>
              <a:defRPr sz="1800">
                <a:solidFill>
                  <a:srgbClr val="33CCFF"/>
                </a:solidFill>
              </a:defRPr>
            </a:lvl8pPr>
            <a:lvl9pPr lvl="8" rtl="0" algn="ctr">
              <a:spcBef>
                <a:spcPts val="0"/>
              </a:spcBef>
              <a:buClr>
                <a:srgbClr val="33CCFF"/>
              </a:buClr>
              <a:buSzPct val="100000"/>
              <a:buNone/>
              <a:defRPr sz="1800">
                <a:solidFill>
                  <a:srgbClr val="33CCFF"/>
                </a:solidFill>
              </a:defRPr>
            </a:lvl9pPr>
          </a:lstStyle>
          <a:p/>
        </p:txBody>
      </p:sp>
      <p:sp>
        <p:nvSpPr>
          <p:cNvPr id="23" name="Shape 23"/>
          <p:cNvSpPr/>
          <p:nvPr/>
        </p:nvSpPr>
        <p:spPr>
          <a:xfrm flipH="1" rot="5400000">
            <a:off x="6177274" y="-42337"/>
            <a:ext cx="3688200" cy="2246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24" name="Shape 24"/>
          <p:cNvSpPr/>
          <p:nvPr/>
        </p:nvSpPr>
        <p:spPr>
          <a:xfrm flipH="1" rot="5400000">
            <a:off x="-698074" y="3247199"/>
            <a:ext cx="3573900" cy="21771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25" name="Shape 25"/>
          <p:cNvSpPr/>
          <p:nvPr/>
        </p:nvSpPr>
        <p:spPr>
          <a:xfrm flipH="1" rot="-5400000">
            <a:off x="-428544" y="2831031"/>
            <a:ext cx="2195100" cy="13380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26" name="Shape 26"/>
          <p:cNvSpPr/>
          <p:nvPr/>
        </p:nvSpPr>
        <p:spPr>
          <a:xfrm flipH="1" rot="-5400000">
            <a:off x="563747" y="2068298"/>
            <a:ext cx="1518899" cy="9254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27" name="Shape 27"/>
          <p:cNvSpPr/>
          <p:nvPr/>
        </p:nvSpPr>
        <p:spPr>
          <a:xfrm rot="5400000">
            <a:off x="-253698" y="2260564"/>
            <a:ext cx="1297199" cy="7899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28" name="Shape 28"/>
          <p:cNvSpPr/>
          <p:nvPr/>
        </p:nvSpPr>
        <p:spPr>
          <a:xfrm rot="-5400000">
            <a:off x="-192598" y="1950592"/>
            <a:ext cx="985799" cy="600600"/>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29" name="Shape 29"/>
          <p:cNvSpPr/>
          <p:nvPr/>
        </p:nvSpPr>
        <p:spPr>
          <a:xfrm flipH="1" rot="5400000">
            <a:off x="7217674" y="1270025"/>
            <a:ext cx="2394600" cy="1458899"/>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30" name="Shape 30"/>
          <p:cNvSpPr/>
          <p:nvPr/>
        </p:nvSpPr>
        <p:spPr>
          <a:xfrm rot="-5400000">
            <a:off x="7922499" y="2744289"/>
            <a:ext cx="1518600" cy="925499"/>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31" name="Shape 31"/>
          <p:cNvSpPr/>
          <p:nvPr/>
        </p:nvSpPr>
        <p:spPr>
          <a:xfrm flipH="1" rot="-5400000">
            <a:off x="7315902" y="2802274"/>
            <a:ext cx="1027799" cy="626100"/>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32" name="Shape 32"/>
          <p:cNvSpPr/>
          <p:nvPr/>
        </p:nvSpPr>
        <p:spPr>
          <a:xfrm flipH="1" rot="-5400000">
            <a:off x="6337825" y="578874"/>
            <a:ext cx="1520099" cy="9260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33" name="Shape 33"/>
        <p:cNvGrpSpPr/>
        <p:nvPr/>
      </p:nvGrpSpPr>
      <p:grpSpPr>
        <a:xfrm>
          <a:off x="0" y="0"/>
          <a:ext cx="0" cy="0"/>
          <a:chOff x="0" y="0"/>
          <a:chExt cx="0" cy="0"/>
        </a:xfrm>
      </p:grpSpPr>
      <p:sp>
        <p:nvSpPr>
          <p:cNvPr id="34" name="Shape 34"/>
          <p:cNvSpPr txBox="1"/>
          <p:nvPr>
            <p:ph idx="1" type="body"/>
          </p:nvPr>
        </p:nvSpPr>
        <p:spPr>
          <a:xfrm>
            <a:off x="2225675" y="2161800"/>
            <a:ext cx="4692600" cy="819899"/>
          </a:xfrm>
          <a:prstGeom prst="rect">
            <a:avLst/>
          </a:prstGeom>
        </p:spPr>
        <p:txBody>
          <a:bodyPr anchorCtr="0" anchor="ctr" bIns="91425" lIns="91425" rIns="91425" tIns="91425"/>
          <a:lstStyle>
            <a:lvl1pPr lvl="0" rtl="0" algn="ctr">
              <a:spcBef>
                <a:spcPts val="0"/>
              </a:spcBef>
              <a:defRPr b="1" i="1"/>
            </a:lvl1pPr>
            <a:lvl2pPr lvl="1" rtl="0" algn="ctr">
              <a:spcBef>
                <a:spcPts val="0"/>
              </a:spcBef>
              <a:defRPr b="1" i="1"/>
            </a:lvl2pPr>
            <a:lvl3pPr lvl="2" rtl="0" algn="ctr">
              <a:spcBef>
                <a:spcPts val="0"/>
              </a:spcBef>
              <a:defRPr b="1" i="1"/>
            </a:lvl3pPr>
            <a:lvl4pPr lvl="3" rtl="0" algn="ctr">
              <a:spcBef>
                <a:spcPts val="0"/>
              </a:spcBef>
              <a:defRPr b="1" i="1"/>
            </a:lvl4pPr>
            <a:lvl5pPr lvl="4" rtl="0" algn="ctr">
              <a:spcBef>
                <a:spcPts val="0"/>
              </a:spcBef>
              <a:defRPr b="1" i="1"/>
            </a:lvl5pPr>
            <a:lvl6pPr lvl="5" rtl="0" algn="ctr">
              <a:spcBef>
                <a:spcPts val="0"/>
              </a:spcBef>
              <a:defRPr b="1" i="1"/>
            </a:lvl6pPr>
            <a:lvl7pPr lvl="6" rtl="0" algn="ctr">
              <a:spcBef>
                <a:spcPts val="0"/>
              </a:spcBef>
              <a:defRPr b="1" i="1"/>
            </a:lvl7pPr>
            <a:lvl8pPr lvl="7" rtl="0" algn="ctr">
              <a:spcBef>
                <a:spcPts val="0"/>
              </a:spcBef>
              <a:defRPr b="1" i="1"/>
            </a:lvl8pPr>
            <a:lvl9pPr lvl="8" algn="ctr">
              <a:spcBef>
                <a:spcPts val="0"/>
              </a:spcBef>
              <a:defRPr b="1" i="1"/>
            </a:lvl9pPr>
          </a:lstStyle>
          <a:p/>
        </p:txBody>
      </p:sp>
      <p:grpSp>
        <p:nvGrpSpPr>
          <p:cNvPr id="35" name="Shape 35"/>
          <p:cNvGrpSpPr/>
          <p:nvPr/>
        </p:nvGrpSpPr>
        <p:grpSpPr>
          <a:xfrm>
            <a:off x="7395202" y="-6"/>
            <a:ext cx="1748884" cy="4013021"/>
            <a:chOff x="7395202" y="-6"/>
            <a:chExt cx="1748884" cy="4013021"/>
          </a:xfrm>
        </p:grpSpPr>
        <p:sp>
          <p:nvSpPr>
            <p:cNvPr id="36" name="Shape 36"/>
            <p:cNvSpPr/>
            <p:nvPr/>
          </p:nvSpPr>
          <p:spPr>
            <a:xfrm flipH="1" rot="5400000">
              <a:off x="7471942" y="406043"/>
              <a:ext cx="2078100" cy="1265999"/>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37" name="Shape 37"/>
            <p:cNvSpPr/>
            <p:nvPr/>
          </p:nvSpPr>
          <p:spPr>
            <a:xfrm flipH="1" rot="5400000">
              <a:off x="7072799" y="1666233"/>
              <a:ext cx="2574299"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38" name="Shape 38"/>
            <p:cNvSpPr/>
            <p:nvPr/>
          </p:nvSpPr>
          <p:spPr>
            <a:xfrm rot="-5400000">
              <a:off x="8020586" y="2718091"/>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39" name="Shape 39"/>
            <p:cNvSpPr/>
            <p:nvPr/>
          </p:nvSpPr>
          <p:spPr>
            <a:xfrm rot="-5400000">
              <a:off x="7178152" y="542729"/>
              <a:ext cx="1110899" cy="676800"/>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40" name="Shape 40"/>
            <p:cNvSpPr/>
            <p:nvPr/>
          </p:nvSpPr>
          <p:spPr>
            <a:xfrm flipH="1" rot="-5400000">
              <a:off x="8242800" y="3381814"/>
              <a:ext cx="784500" cy="4778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grpSp>
      <p:sp>
        <p:nvSpPr>
          <p:cNvPr id="41" name="Shape 41"/>
          <p:cNvSpPr/>
          <p:nvPr/>
        </p:nvSpPr>
        <p:spPr>
          <a:xfrm flipH="1" rot="5400000">
            <a:off x="-479615" y="1845054"/>
            <a:ext cx="2455200" cy="14958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42" name="Shape 42"/>
          <p:cNvSpPr/>
          <p:nvPr/>
        </p:nvSpPr>
        <p:spPr>
          <a:xfrm rot="5400000">
            <a:off x="-262151" y="1526812"/>
            <a:ext cx="1340700" cy="816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43" name="Shape 43"/>
          <p:cNvSpPr/>
          <p:nvPr/>
        </p:nvSpPr>
        <p:spPr>
          <a:xfrm flipH="1" rot="-5400000">
            <a:off x="-358985" y="3663618"/>
            <a:ext cx="1838515" cy="1120554"/>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44" name="Shape 44"/>
          <p:cNvSpPr/>
          <p:nvPr/>
        </p:nvSpPr>
        <p:spPr>
          <a:xfrm rot="-5400000">
            <a:off x="-199051" y="1206481"/>
            <a:ext cx="1018799" cy="620700"/>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45" name="Shape 45"/>
          <p:cNvSpPr/>
          <p:nvPr/>
        </p:nvSpPr>
        <p:spPr>
          <a:xfrm flipH="1" rot="-5400000">
            <a:off x="472233" y="3024660"/>
            <a:ext cx="1271999" cy="7751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46" name="Shape 46"/>
        <p:cNvGrpSpPr/>
        <p:nvPr/>
      </p:nvGrpSpPr>
      <p:grpSpPr>
        <a:xfrm>
          <a:off x="0" y="0"/>
          <a:ext cx="0" cy="0"/>
          <a:chOff x="0" y="0"/>
          <a:chExt cx="0" cy="0"/>
        </a:xfrm>
      </p:grpSpPr>
      <p:sp>
        <p:nvSpPr>
          <p:cNvPr id="47" name="Shape 47"/>
          <p:cNvSpPr txBox="1"/>
          <p:nvPr>
            <p:ph type="title"/>
          </p:nvPr>
        </p:nvSpPr>
        <p:spPr>
          <a:xfrm>
            <a:off x="1067087" y="912850"/>
            <a:ext cx="5972100" cy="6359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 type="body"/>
          </p:nvPr>
        </p:nvSpPr>
        <p:spPr>
          <a:xfrm>
            <a:off x="1067087" y="1650547"/>
            <a:ext cx="5972100" cy="2764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grpSp>
        <p:nvGrpSpPr>
          <p:cNvPr id="49" name="Shape 49"/>
          <p:cNvGrpSpPr/>
          <p:nvPr/>
        </p:nvGrpSpPr>
        <p:grpSpPr>
          <a:xfrm>
            <a:off x="7395202" y="-6"/>
            <a:ext cx="1748884" cy="4013021"/>
            <a:chOff x="7395202" y="-6"/>
            <a:chExt cx="1748884" cy="4013021"/>
          </a:xfrm>
        </p:grpSpPr>
        <p:sp>
          <p:nvSpPr>
            <p:cNvPr id="50" name="Shape 50"/>
            <p:cNvSpPr/>
            <p:nvPr/>
          </p:nvSpPr>
          <p:spPr>
            <a:xfrm flipH="1" rot="5400000">
              <a:off x="7471942" y="406043"/>
              <a:ext cx="2078100" cy="1265999"/>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51" name="Shape 51"/>
            <p:cNvSpPr/>
            <p:nvPr/>
          </p:nvSpPr>
          <p:spPr>
            <a:xfrm flipH="1" rot="5400000">
              <a:off x="7072799" y="1666233"/>
              <a:ext cx="2574299"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52" name="Shape 52"/>
            <p:cNvSpPr/>
            <p:nvPr/>
          </p:nvSpPr>
          <p:spPr>
            <a:xfrm rot="-5400000">
              <a:off x="8020586" y="2718091"/>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53" name="Shape 53"/>
            <p:cNvSpPr/>
            <p:nvPr/>
          </p:nvSpPr>
          <p:spPr>
            <a:xfrm rot="-5400000">
              <a:off x="7178152" y="542729"/>
              <a:ext cx="1110899" cy="676800"/>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54" name="Shape 54"/>
            <p:cNvSpPr/>
            <p:nvPr/>
          </p:nvSpPr>
          <p:spPr>
            <a:xfrm flipH="1" rot="-5400000">
              <a:off x="8242800" y="3381814"/>
              <a:ext cx="784500" cy="4778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grpSp>
      <p:grpSp>
        <p:nvGrpSpPr>
          <p:cNvPr id="55" name="Shape 55"/>
          <p:cNvGrpSpPr/>
          <p:nvPr/>
        </p:nvGrpSpPr>
        <p:grpSpPr>
          <a:xfrm>
            <a:off x="3" y="2738679"/>
            <a:ext cx="722479" cy="2404814"/>
            <a:chOff x="3" y="2750304"/>
            <a:chExt cx="722479" cy="2404814"/>
          </a:xfrm>
        </p:grpSpPr>
        <p:sp>
          <p:nvSpPr>
            <p:cNvPr id="56" name="Shape 56"/>
            <p:cNvSpPr/>
            <p:nvPr/>
          </p:nvSpPr>
          <p:spPr>
            <a:xfrm flipH="1" rot="5400000">
              <a:off x="-231667" y="3341328"/>
              <a:ext cx="1185900" cy="722399"/>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57" name="Shape 57"/>
            <p:cNvSpPr/>
            <p:nvPr/>
          </p:nvSpPr>
          <p:spPr>
            <a:xfrm rot="5400000">
              <a:off x="-158106" y="3063819"/>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58" name="Shape 58"/>
            <p:cNvSpPr/>
            <p:nvPr/>
          </p:nvSpPr>
          <p:spPr>
            <a:xfrm flipH="1" rot="-5400000">
              <a:off x="-173394" y="4440518"/>
              <a:ext cx="888000" cy="541199"/>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59" name="Shape 59"/>
            <p:cNvSpPr/>
            <p:nvPr/>
          </p:nvSpPr>
          <p:spPr>
            <a:xfrm rot="-5400000">
              <a:off x="-120146" y="2870454"/>
              <a:ext cx="614699" cy="374399"/>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60" name="Shape 60"/>
            <p:cNvSpPr/>
            <p:nvPr/>
          </p:nvSpPr>
          <p:spPr>
            <a:xfrm flipH="1" rot="-5400000">
              <a:off x="228055" y="4058303"/>
              <a:ext cx="614399" cy="3743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61" name="Shape 61"/>
        <p:cNvGrpSpPr/>
        <p:nvPr/>
      </p:nvGrpSpPr>
      <p:grpSpPr>
        <a:xfrm>
          <a:off x="0" y="0"/>
          <a:ext cx="0" cy="0"/>
          <a:chOff x="0" y="0"/>
          <a:chExt cx="0" cy="0"/>
        </a:xfrm>
      </p:grpSpPr>
      <p:sp>
        <p:nvSpPr>
          <p:cNvPr id="62" name="Shape 62"/>
          <p:cNvSpPr txBox="1"/>
          <p:nvPr>
            <p:ph type="title"/>
          </p:nvPr>
        </p:nvSpPr>
        <p:spPr>
          <a:xfrm>
            <a:off x="1067087" y="912850"/>
            <a:ext cx="5972100" cy="6359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3" name="Shape 63"/>
          <p:cNvSpPr txBox="1"/>
          <p:nvPr>
            <p:ph idx="1" type="body"/>
          </p:nvPr>
        </p:nvSpPr>
        <p:spPr>
          <a:xfrm>
            <a:off x="1067100" y="1706950"/>
            <a:ext cx="2977800" cy="3218700"/>
          </a:xfrm>
          <a:prstGeom prst="rect">
            <a:avLst/>
          </a:prstGeom>
        </p:spPr>
        <p:txBody>
          <a:bodyPr anchorCtr="0" anchor="t"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64" name="Shape 64"/>
          <p:cNvSpPr txBox="1"/>
          <p:nvPr>
            <p:ph idx="2" type="body"/>
          </p:nvPr>
        </p:nvSpPr>
        <p:spPr>
          <a:xfrm>
            <a:off x="4224148" y="1706950"/>
            <a:ext cx="2977800" cy="3218700"/>
          </a:xfrm>
          <a:prstGeom prst="rect">
            <a:avLst/>
          </a:prstGeom>
        </p:spPr>
        <p:txBody>
          <a:bodyPr anchorCtr="0" anchor="t"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grpSp>
        <p:nvGrpSpPr>
          <p:cNvPr id="65" name="Shape 65"/>
          <p:cNvGrpSpPr/>
          <p:nvPr/>
        </p:nvGrpSpPr>
        <p:grpSpPr>
          <a:xfrm>
            <a:off x="7395202" y="-6"/>
            <a:ext cx="1748884" cy="4013021"/>
            <a:chOff x="7395202" y="-6"/>
            <a:chExt cx="1748884" cy="4013021"/>
          </a:xfrm>
        </p:grpSpPr>
        <p:sp>
          <p:nvSpPr>
            <p:cNvPr id="66" name="Shape 66"/>
            <p:cNvSpPr/>
            <p:nvPr/>
          </p:nvSpPr>
          <p:spPr>
            <a:xfrm flipH="1" rot="5400000">
              <a:off x="7471942" y="406043"/>
              <a:ext cx="2078100" cy="1265999"/>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67" name="Shape 67"/>
            <p:cNvSpPr/>
            <p:nvPr/>
          </p:nvSpPr>
          <p:spPr>
            <a:xfrm flipH="1" rot="5400000">
              <a:off x="7072799" y="1666233"/>
              <a:ext cx="2574299"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68" name="Shape 68"/>
            <p:cNvSpPr/>
            <p:nvPr/>
          </p:nvSpPr>
          <p:spPr>
            <a:xfrm rot="-5400000">
              <a:off x="8020586" y="2718091"/>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69" name="Shape 69"/>
            <p:cNvSpPr/>
            <p:nvPr/>
          </p:nvSpPr>
          <p:spPr>
            <a:xfrm rot="-5400000">
              <a:off x="7178152" y="542729"/>
              <a:ext cx="1110899" cy="676800"/>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70" name="Shape 70"/>
            <p:cNvSpPr/>
            <p:nvPr/>
          </p:nvSpPr>
          <p:spPr>
            <a:xfrm flipH="1" rot="-5400000">
              <a:off x="8242800" y="3381814"/>
              <a:ext cx="784500" cy="4778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grpSp>
      <p:grpSp>
        <p:nvGrpSpPr>
          <p:cNvPr id="71" name="Shape 71"/>
          <p:cNvGrpSpPr/>
          <p:nvPr/>
        </p:nvGrpSpPr>
        <p:grpSpPr>
          <a:xfrm>
            <a:off x="3" y="2738679"/>
            <a:ext cx="722479" cy="2404814"/>
            <a:chOff x="3" y="2750304"/>
            <a:chExt cx="722479" cy="2404814"/>
          </a:xfrm>
        </p:grpSpPr>
        <p:sp>
          <p:nvSpPr>
            <p:cNvPr id="72" name="Shape 72"/>
            <p:cNvSpPr/>
            <p:nvPr/>
          </p:nvSpPr>
          <p:spPr>
            <a:xfrm flipH="1" rot="5400000">
              <a:off x="-231667" y="3341328"/>
              <a:ext cx="1185900" cy="722399"/>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73" name="Shape 73"/>
            <p:cNvSpPr/>
            <p:nvPr/>
          </p:nvSpPr>
          <p:spPr>
            <a:xfrm rot="5400000">
              <a:off x="-158106" y="3063819"/>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74" name="Shape 74"/>
            <p:cNvSpPr/>
            <p:nvPr/>
          </p:nvSpPr>
          <p:spPr>
            <a:xfrm flipH="1" rot="-5400000">
              <a:off x="-173394" y="4440518"/>
              <a:ext cx="888000" cy="541199"/>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75" name="Shape 75"/>
            <p:cNvSpPr/>
            <p:nvPr/>
          </p:nvSpPr>
          <p:spPr>
            <a:xfrm rot="-5400000">
              <a:off x="-120146" y="2870454"/>
              <a:ext cx="614699" cy="374399"/>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76" name="Shape 76"/>
            <p:cNvSpPr/>
            <p:nvPr/>
          </p:nvSpPr>
          <p:spPr>
            <a:xfrm flipH="1" rot="-5400000">
              <a:off x="228055" y="4058303"/>
              <a:ext cx="614399" cy="3743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77" name="Shape 77"/>
        <p:cNvGrpSpPr/>
        <p:nvPr/>
      </p:nvGrpSpPr>
      <p:grpSpPr>
        <a:xfrm>
          <a:off x="0" y="0"/>
          <a:ext cx="0" cy="0"/>
          <a:chOff x="0" y="0"/>
          <a:chExt cx="0" cy="0"/>
        </a:xfrm>
      </p:grpSpPr>
      <p:sp>
        <p:nvSpPr>
          <p:cNvPr id="78" name="Shape 78"/>
          <p:cNvSpPr txBox="1"/>
          <p:nvPr>
            <p:ph type="title"/>
          </p:nvPr>
        </p:nvSpPr>
        <p:spPr>
          <a:xfrm>
            <a:off x="1067087" y="912850"/>
            <a:ext cx="5972100" cy="635999"/>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9" name="Shape 79"/>
          <p:cNvSpPr txBox="1"/>
          <p:nvPr>
            <p:ph idx="1" type="body"/>
          </p:nvPr>
        </p:nvSpPr>
        <p:spPr>
          <a:xfrm>
            <a:off x="1067100" y="1676800"/>
            <a:ext cx="2024100" cy="3248999"/>
          </a:xfrm>
          <a:prstGeom prst="rect">
            <a:avLst/>
          </a:prstGeom>
        </p:spPr>
        <p:txBody>
          <a:bodyPr anchorCtr="0" anchor="t" bIns="91425" lIns="91425" rIns="91425" tIns="91425"/>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80" name="Shape 80"/>
          <p:cNvSpPr txBox="1"/>
          <p:nvPr>
            <p:ph idx="2" type="body"/>
          </p:nvPr>
        </p:nvSpPr>
        <p:spPr>
          <a:xfrm>
            <a:off x="3194800" y="1676800"/>
            <a:ext cx="2024100" cy="3248999"/>
          </a:xfrm>
          <a:prstGeom prst="rect">
            <a:avLst/>
          </a:prstGeom>
        </p:spPr>
        <p:txBody>
          <a:bodyPr anchorCtr="0" anchor="t" bIns="91425" lIns="91425" rIns="91425" tIns="91425"/>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81" name="Shape 81"/>
          <p:cNvSpPr txBox="1"/>
          <p:nvPr>
            <p:ph idx="3" type="body"/>
          </p:nvPr>
        </p:nvSpPr>
        <p:spPr>
          <a:xfrm>
            <a:off x="5322501" y="1676800"/>
            <a:ext cx="2024100" cy="3248999"/>
          </a:xfrm>
          <a:prstGeom prst="rect">
            <a:avLst/>
          </a:prstGeom>
        </p:spPr>
        <p:txBody>
          <a:bodyPr anchorCtr="0" anchor="t" bIns="91425" lIns="91425" rIns="91425" tIns="91425"/>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grpSp>
        <p:nvGrpSpPr>
          <p:cNvPr id="82" name="Shape 82"/>
          <p:cNvGrpSpPr/>
          <p:nvPr/>
        </p:nvGrpSpPr>
        <p:grpSpPr>
          <a:xfrm>
            <a:off x="7395202" y="-6"/>
            <a:ext cx="1748884" cy="4013021"/>
            <a:chOff x="7395202" y="-6"/>
            <a:chExt cx="1748884" cy="4013021"/>
          </a:xfrm>
        </p:grpSpPr>
        <p:sp>
          <p:nvSpPr>
            <p:cNvPr id="83" name="Shape 83"/>
            <p:cNvSpPr/>
            <p:nvPr/>
          </p:nvSpPr>
          <p:spPr>
            <a:xfrm flipH="1" rot="5400000">
              <a:off x="7471942" y="406043"/>
              <a:ext cx="2078100" cy="1265999"/>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84" name="Shape 84"/>
            <p:cNvSpPr/>
            <p:nvPr/>
          </p:nvSpPr>
          <p:spPr>
            <a:xfrm flipH="1" rot="5400000">
              <a:off x="7072799" y="1666233"/>
              <a:ext cx="2574299"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85" name="Shape 85"/>
            <p:cNvSpPr/>
            <p:nvPr/>
          </p:nvSpPr>
          <p:spPr>
            <a:xfrm rot="-5400000">
              <a:off x="8020586" y="2718091"/>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86" name="Shape 86"/>
            <p:cNvSpPr/>
            <p:nvPr/>
          </p:nvSpPr>
          <p:spPr>
            <a:xfrm rot="-5400000">
              <a:off x="7178152" y="542729"/>
              <a:ext cx="1110899" cy="676800"/>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87" name="Shape 87"/>
            <p:cNvSpPr/>
            <p:nvPr/>
          </p:nvSpPr>
          <p:spPr>
            <a:xfrm flipH="1" rot="-5400000">
              <a:off x="8242800" y="3381814"/>
              <a:ext cx="784500" cy="4778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grpSp>
      <p:grpSp>
        <p:nvGrpSpPr>
          <p:cNvPr id="88" name="Shape 88"/>
          <p:cNvGrpSpPr/>
          <p:nvPr/>
        </p:nvGrpSpPr>
        <p:grpSpPr>
          <a:xfrm>
            <a:off x="3" y="2738679"/>
            <a:ext cx="722479" cy="2404814"/>
            <a:chOff x="3" y="2750304"/>
            <a:chExt cx="722479" cy="2404814"/>
          </a:xfrm>
        </p:grpSpPr>
        <p:sp>
          <p:nvSpPr>
            <p:cNvPr id="89" name="Shape 89"/>
            <p:cNvSpPr/>
            <p:nvPr/>
          </p:nvSpPr>
          <p:spPr>
            <a:xfrm flipH="1" rot="5400000">
              <a:off x="-231667" y="3341328"/>
              <a:ext cx="1185900" cy="722399"/>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90" name="Shape 90"/>
            <p:cNvSpPr/>
            <p:nvPr/>
          </p:nvSpPr>
          <p:spPr>
            <a:xfrm rot="5400000">
              <a:off x="-158106" y="3063819"/>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91" name="Shape 91"/>
            <p:cNvSpPr/>
            <p:nvPr/>
          </p:nvSpPr>
          <p:spPr>
            <a:xfrm flipH="1" rot="-5400000">
              <a:off x="-173394" y="4440518"/>
              <a:ext cx="888000" cy="541199"/>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92" name="Shape 92"/>
            <p:cNvSpPr/>
            <p:nvPr/>
          </p:nvSpPr>
          <p:spPr>
            <a:xfrm rot="-5400000">
              <a:off x="-120146" y="2870454"/>
              <a:ext cx="614699" cy="374399"/>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93" name="Shape 93"/>
            <p:cNvSpPr/>
            <p:nvPr/>
          </p:nvSpPr>
          <p:spPr>
            <a:xfrm flipH="1" rot="-5400000">
              <a:off x="228055" y="4058303"/>
              <a:ext cx="614399" cy="3743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4" name="Shape 94"/>
        <p:cNvGrpSpPr/>
        <p:nvPr/>
      </p:nvGrpSpPr>
      <p:grpSpPr>
        <a:xfrm>
          <a:off x="0" y="0"/>
          <a:ext cx="0" cy="0"/>
          <a:chOff x="0" y="0"/>
          <a:chExt cx="0" cy="0"/>
        </a:xfrm>
      </p:grpSpPr>
      <p:sp>
        <p:nvSpPr>
          <p:cNvPr id="95" name="Shape 95"/>
          <p:cNvSpPr txBox="1"/>
          <p:nvPr>
            <p:ph type="title"/>
          </p:nvPr>
        </p:nvSpPr>
        <p:spPr>
          <a:xfrm>
            <a:off x="1067087" y="912850"/>
            <a:ext cx="5972100" cy="6359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grpSp>
        <p:nvGrpSpPr>
          <p:cNvPr id="96" name="Shape 96"/>
          <p:cNvGrpSpPr/>
          <p:nvPr/>
        </p:nvGrpSpPr>
        <p:grpSpPr>
          <a:xfrm>
            <a:off x="7395202" y="-6"/>
            <a:ext cx="1748884" cy="4013021"/>
            <a:chOff x="7395202" y="-6"/>
            <a:chExt cx="1748884" cy="4013021"/>
          </a:xfrm>
        </p:grpSpPr>
        <p:sp>
          <p:nvSpPr>
            <p:cNvPr id="97" name="Shape 97"/>
            <p:cNvSpPr/>
            <p:nvPr/>
          </p:nvSpPr>
          <p:spPr>
            <a:xfrm flipH="1" rot="5400000">
              <a:off x="7471942" y="406043"/>
              <a:ext cx="2078100" cy="1265999"/>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98" name="Shape 98"/>
            <p:cNvSpPr/>
            <p:nvPr/>
          </p:nvSpPr>
          <p:spPr>
            <a:xfrm flipH="1" rot="5400000">
              <a:off x="7072799" y="1666233"/>
              <a:ext cx="2574299"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99" name="Shape 99"/>
            <p:cNvSpPr/>
            <p:nvPr/>
          </p:nvSpPr>
          <p:spPr>
            <a:xfrm rot="-5400000">
              <a:off x="8020586" y="2718091"/>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00" name="Shape 100"/>
            <p:cNvSpPr/>
            <p:nvPr/>
          </p:nvSpPr>
          <p:spPr>
            <a:xfrm rot="-5400000">
              <a:off x="7178152" y="542729"/>
              <a:ext cx="1110899" cy="676800"/>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01" name="Shape 101"/>
            <p:cNvSpPr/>
            <p:nvPr/>
          </p:nvSpPr>
          <p:spPr>
            <a:xfrm flipH="1" rot="-5400000">
              <a:off x="8242800" y="3381814"/>
              <a:ext cx="784500" cy="4778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grpSp>
      <p:grpSp>
        <p:nvGrpSpPr>
          <p:cNvPr id="102" name="Shape 102"/>
          <p:cNvGrpSpPr/>
          <p:nvPr/>
        </p:nvGrpSpPr>
        <p:grpSpPr>
          <a:xfrm>
            <a:off x="3" y="2738679"/>
            <a:ext cx="722479" cy="2404814"/>
            <a:chOff x="3" y="2750304"/>
            <a:chExt cx="722479" cy="2404814"/>
          </a:xfrm>
        </p:grpSpPr>
        <p:sp>
          <p:nvSpPr>
            <p:cNvPr id="103" name="Shape 103"/>
            <p:cNvSpPr/>
            <p:nvPr/>
          </p:nvSpPr>
          <p:spPr>
            <a:xfrm flipH="1" rot="5400000">
              <a:off x="-231667" y="3341328"/>
              <a:ext cx="1185900" cy="722399"/>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04" name="Shape 104"/>
            <p:cNvSpPr/>
            <p:nvPr/>
          </p:nvSpPr>
          <p:spPr>
            <a:xfrm rot="5400000">
              <a:off x="-158106" y="3063819"/>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05" name="Shape 105"/>
            <p:cNvSpPr/>
            <p:nvPr/>
          </p:nvSpPr>
          <p:spPr>
            <a:xfrm flipH="1" rot="-5400000">
              <a:off x="-173394" y="4440518"/>
              <a:ext cx="888000" cy="541199"/>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06" name="Shape 106"/>
            <p:cNvSpPr/>
            <p:nvPr/>
          </p:nvSpPr>
          <p:spPr>
            <a:xfrm rot="-5400000">
              <a:off x="-120146" y="2870454"/>
              <a:ext cx="614699" cy="374399"/>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07" name="Shape 107"/>
            <p:cNvSpPr/>
            <p:nvPr/>
          </p:nvSpPr>
          <p:spPr>
            <a:xfrm flipH="1" rot="-5400000">
              <a:off x="228055" y="4058303"/>
              <a:ext cx="614399" cy="3743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08" name="Shape 108"/>
        <p:cNvGrpSpPr/>
        <p:nvPr/>
      </p:nvGrpSpPr>
      <p:grpSpPr>
        <a:xfrm>
          <a:off x="0" y="0"/>
          <a:ext cx="0" cy="0"/>
          <a:chOff x="0" y="0"/>
          <a:chExt cx="0" cy="0"/>
        </a:xfrm>
      </p:grpSpPr>
      <p:sp>
        <p:nvSpPr>
          <p:cNvPr id="109" name="Shape 109"/>
          <p:cNvSpPr txBox="1"/>
          <p:nvPr>
            <p:ph idx="1" type="body"/>
          </p:nvPr>
        </p:nvSpPr>
        <p:spPr>
          <a:xfrm>
            <a:off x="1236500" y="4406300"/>
            <a:ext cx="6671100" cy="519599"/>
          </a:xfrm>
          <a:prstGeom prst="rect">
            <a:avLst/>
          </a:prstGeom>
        </p:spPr>
        <p:txBody>
          <a:bodyPr anchorCtr="0" anchor="t" bIns="91425" lIns="91425" rIns="91425" tIns="91425"/>
          <a:lstStyle>
            <a:lvl1pPr lvl="0">
              <a:spcBef>
                <a:spcPts val="360"/>
              </a:spcBef>
              <a:buSzPct val="100000"/>
              <a:buNone/>
              <a:defRPr b="1" sz="1800"/>
            </a:lvl1pPr>
          </a:lstStyle>
          <a:p/>
        </p:txBody>
      </p:sp>
      <p:grpSp>
        <p:nvGrpSpPr>
          <p:cNvPr id="110" name="Shape 110"/>
          <p:cNvGrpSpPr/>
          <p:nvPr/>
        </p:nvGrpSpPr>
        <p:grpSpPr>
          <a:xfrm>
            <a:off x="7395202" y="-6"/>
            <a:ext cx="1748884" cy="4013021"/>
            <a:chOff x="7395202" y="-6"/>
            <a:chExt cx="1748884" cy="4013021"/>
          </a:xfrm>
        </p:grpSpPr>
        <p:sp>
          <p:nvSpPr>
            <p:cNvPr id="111" name="Shape 111"/>
            <p:cNvSpPr/>
            <p:nvPr/>
          </p:nvSpPr>
          <p:spPr>
            <a:xfrm flipH="1" rot="5400000">
              <a:off x="7471942" y="406043"/>
              <a:ext cx="2078100" cy="1265999"/>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12" name="Shape 112"/>
            <p:cNvSpPr/>
            <p:nvPr/>
          </p:nvSpPr>
          <p:spPr>
            <a:xfrm flipH="1" rot="5400000">
              <a:off x="7072799" y="1666233"/>
              <a:ext cx="2574299"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13" name="Shape 113"/>
            <p:cNvSpPr/>
            <p:nvPr/>
          </p:nvSpPr>
          <p:spPr>
            <a:xfrm rot="-5400000">
              <a:off x="8020586" y="2718091"/>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14" name="Shape 114"/>
            <p:cNvSpPr/>
            <p:nvPr/>
          </p:nvSpPr>
          <p:spPr>
            <a:xfrm rot="-5400000">
              <a:off x="7178152" y="542729"/>
              <a:ext cx="1110899" cy="676800"/>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15" name="Shape 115"/>
            <p:cNvSpPr/>
            <p:nvPr/>
          </p:nvSpPr>
          <p:spPr>
            <a:xfrm flipH="1" rot="-5400000">
              <a:off x="8242800" y="3381814"/>
              <a:ext cx="784500" cy="4778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grpSp>
      <p:grpSp>
        <p:nvGrpSpPr>
          <p:cNvPr id="116" name="Shape 116"/>
          <p:cNvGrpSpPr/>
          <p:nvPr/>
        </p:nvGrpSpPr>
        <p:grpSpPr>
          <a:xfrm>
            <a:off x="3" y="2738679"/>
            <a:ext cx="722479" cy="2404814"/>
            <a:chOff x="3" y="2750304"/>
            <a:chExt cx="722479" cy="2404814"/>
          </a:xfrm>
        </p:grpSpPr>
        <p:sp>
          <p:nvSpPr>
            <p:cNvPr id="117" name="Shape 117"/>
            <p:cNvSpPr/>
            <p:nvPr/>
          </p:nvSpPr>
          <p:spPr>
            <a:xfrm flipH="1" rot="5400000">
              <a:off x="-231667" y="3341328"/>
              <a:ext cx="1185900" cy="722399"/>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18" name="Shape 118"/>
            <p:cNvSpPr/>
            <p:nvPr/>
          </p:nvSpPr>
          <p:spPr>
            <a:xfrm rot="5400000">
              <a:off x="-158106" y="3063819"/>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19" name="Shape 119"/>
            <p:cNvSpPr/>
            <p:nvPr/>
          </p:nvSpPr>
          <p:spPr>
            <a:xfrm flipH="1" rot="-5400000">
              <a:off x="-173394" y="4440518"/>
              <a:ext cx="888000" cy="541199"/>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20" name="Shape 120"/>
            <p:cNvSpPr/>
            <p:nvPr/>
          </p:nvSpPr>
          <p:spPr>
            <a:xfrm rot="-5400000">
              <a:off x="-120146" y="2870454"/>
              <a:ext cx="614699" cy="374399"/>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21" name="Shape 121"/>
            <p:cNvSpPr/>
            <p:nvPr/>
          </p:nvSpPr>
          <p:spPr>
            <a:xfrm flipH="1" rot="-5400000">
              <a:off x="228055" y="4058303"/>
              <a:ext cx="614399" cy="3743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mall">
    <p:spTree>
      <p:nvGrpSpPr>
        <p:cNvPr id="122" name="Shape 122"/>
        <p:cNvGrpSpPr/>
        <p:nvPr/>
      </p:nvGrpSpPr>
      <p:grpSpPr>
        <a:xfrm>
          <a:off x="0" y="0"/>
          <a:ext cx="0" cy="0"/>
          <a:chOff x="0" y="0"/>
          <a:chExt cx="0" cy="0"/>
        </a:xfrm>
      </p:grpSpPr>
      <p:grpSp>
        <p:nvGrpSpPr>
          <p:cNvPr id="123" name="Shape 123"/>
          <p:cNvGrpSpPr/>
          <p:nvPr/>
        </p:nvGrpSpPr>
        <p:grpSpPr>
          <a:xfrm>
            <a:off x="7934862" y="4"/>
            <a:ext cx="1209178" cy="2774602"/>
            <a:chOff x="7395202" y="-6"/>
            <a:chExt cx="1748884" cy="4013021"/>
          </a:xfrm>
        </p:grpSpPr>
        <p:sp>
          <p:nvSpPr>
            <p:cNvPr id="124" name="Shape 124"/>
            <p:cNvSpPr/>
            <p:nvPr/>
          </p:nvSpPr>
          <p:spPr>
            <a:xfrm flipH="1" rot="5400000">
              <a:off x="7471942" y="406043"/>
              <a:ext cx="2078100" cy="1265999"/>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25" name="Shape 125"/>
            <p:cNvSpPr/>
            <p:nvPr/>
          </p:nvSpPr>
          <p:spPr>
            <a:xfrm flipH="1" rot="5400000">
              <a:off x="7072799" y="1666233"/>
              <a:ext cx="2574299"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26" name="Shape 126"/>
            <p:cNvSpPr/>
            <p:nvPr/>
          </p:nvSpPr>
          <p:spPr>
            <a:xfrm rot="-5400000">
              <a:off x="8020586" y="2718091"/>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27" name="Shape 127"/>
            <p:cNvSpPr/>
            <p:nvPr/>
          </p:nvSpPr>
          <p:spPr>
            <a:xfrm rot="-5400000">
              <a:off x="7178152" y="542729"/>
              <a:ext cx="1110899" cy="676800"/>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28" name="Shape 128"/>
            <p:cNvSpPr/>
            <p:nvPr/>
          </p:nvSpPr>
          <p:spPr>
            <a:xfrm flipH="1" rot="-5400000">
              <a:off x="8242800" y="3381814"/>
              <a:ext cx="784500" cy="4778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grpSp>
      <p:grpSp>
        <p:nvGrpSpPr>
          <p:cNvPr id="129" name="Shape 129"/>
          <p:cNvGrpSpPr/>
          <p:nvPr/>
        </p:nvGrpSpPr>
        <p:grpSpPr>
          <a:xfrm>
            <a:off x="0" y="2232486"/>
            <a:ext cx="874633" cy="2911267"/>
            <a:chOff x="3" y="2750304"/>
            <a:chExt cx="722479" cy="2404814"/>
          </a:xfrm>
        </p:grpSpPr>
        <p:sp>
          <p:nvSpPr>
            <p:cNvPr id="130" name="Shape 130"/>
            <p:cNvSpPr/>
            <p:nvPr/>
          </p:nvSpPr>
          <p:spPr>
            <a:xfrm flipH="1" rot="5400000">
              <a:off x="-231667" y="3341328"/>
              <a:ext cx="1185900" cy="722399"/>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31" name="Shape 131"/>
            <p:cNvSpPr/>
            <p:nvPr/>
          </p:nvSpPr>
          <p:spPr>
            <a:xfrm rot="5400000">
              <a:off x="-158106" y="3063819"/>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32" name="Shape 132"/>
            <p:cNvSpPr/>
            <p:nvPr/>
          </p:nvSpPr>
          <p:spPr>
            <a:xfrm flipH="1" rot="-5400000">
              <a:off x="-173394" y="4440518"/>
              <a:ext cx="888000" cy="541199"/>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33" name="Shape 133"/>
            <p:cNvSpPr/>
            <p:nvPr/>
          </p:nvSpPr>
          <p:spPr>
            <a:xfrm rot="-5400000">
              <a:off x="-120146" y="2870454"/>
              <a:ext cx="614699" cy="374399"/>
            </a:xfrm>
            <a:prstGeom prst="parallelogram">
              <a:avLst>
                <a:gd fmla="val 81897" name="adj"/>
              </a:avLst>
            </a:prstGeom>
            <a:solidFill>
              <a:srgbClr val="FFFFFF">
                <a:alpha val="1422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134" name="Shape 134"/>
            <p:cNvSpPr/>
            <p:nvPr/>
          </p:nvSpPr>
          <p:spPr>
            <a:xfrm flipH="1" rot="-5400000">
              <a:off x="228055" y="4058303"/>
              <a:ext cx="614399" cy="374399"/>
            </a:xfrm>
            <a:prstGeom prst="parallelogram">
              <a:avLst>
                <a:gd fmla="val 81897" name="adj"/>
              </a:avLst>
            </a:prstGeom>
            <a:solidFill>
              <a:srgbClr val="0066FF">
                <a:alpha val="2269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41F30"/>
        </a:solidFill>
      </p:bgPr>
    </p:bg>
    <p:spTree>
      <p:nvGrpSpPr>
        <p:cNvPr id="5" name="Shape 5"/>
        <p:cNvGrpSpPr/>
        <p:nvPr/>
      </p:nvGrpSpPr>
      <p:grpSpPr>
        <a:xfrm>
          <a:off x="0" y="0"/>
          <a:ext cx="0" cy="0"/>
          <a:chOff x="0" y="0"/>
          <a:chExt cx="0" cy="0"/>
        </a:xfrm>
      </p:grpSpPr>
      <p:sp>
        <p:nvSpPr>
          <p:cNvPr id="6" name="Shape 6"/>
          <p:cNvSpPr txBox="1"/>
          <p:nvPr>
            <p:ph type="title"/>
          </p:nvPr>
        </p:nvSpPr>
        <p:spPr>
          <a:xfrm>
            <a:off x="1067087" y="912850"/>
            <a:ext cx="5972100" cy="635999"/>
          </a:xfrm>
          <a:prstGeom prst="rect">
            <a:avLst/>
          </a:prstGeom>
          <a:noFill/>
          <a:ln>
            <a:noFill/>
          </a:ln>
        </p:spPr>
        <p:txBody>
          <a:bodyPr anchorCtr="0" anchor="b" bIns="91425" lIns="91425" rIns="91425" tIns="91425"/>
          <a:lstStyle>
            <a:lvl1pPr lvl="0">
              <a:spcBef>
                <a:spcPts val="0"/>
              </a:spcBef>
              <a:buClr>
                <a:srgbClr val="FFFFFF"/>
              </a:buClr>
              <a:buSzPct val="100000"/>
              <a:buFont typeface="Hind"/>
              <a:buNone/>
              <a:defRPr b="1" sz="3000">
                <a:solidFill>
                  <a:srgbClr val="FFFFFF"/>
                </a:solidFill>
                <a:latin typeface="Hind"/>
                <a:ea typeface="Hind"/>
                <a:cs typeface="Hind"/>
                <a:sym typeface="Hind"/>
              </a:defRPr>
            </a:lvl1pPr>
            <a:lvl2pPr lvl="1">
              <a:spcBef>
                <a:spcPts val="0"/>
              </a:spcBef>
              <a:buClr>
                <a:srgbClr val="FFFFFF"/>
              </a:buClr>
              <a:buSzPct val="100000"/>
              <a:buFont typeface="Hind"/>
              <a:buNone/>
              <a:defRPr b="1" sz="3000">
                <a:solidFill>
                  <a:srgbClr val="FFFFFF"/>
                </a:solidFill>
                <a:latin typeface="Hind"/>
                <a:ea typeface="Hind"/>
                <a:cs typeface="Hind"/>
                <a:sym typeface="Hind"/>
              </a:defRPr>
            </a:lvl2pPr>
            <a:lvl3pPr lvl="2">
              <a:spcBef>
                <a:spcPts val="0"/>
              </a:spcBef>
              <a:buClr>
                <a:srgbClr val="FFFFFF"/>
              </a:buClr>
              <a:buSzPct val="100000"/>
              <a:buFont typeface="Hind"/>
              <a:buNone/>
              <a:defRPr b="1" sz="3000">
                <a:solidFill>
                  <a:srgbClr val="FFFFFF"/>
                </a:solidFill>
                <a:latin typeface="Hind"/>
                <a:ea typeface="Hind"/>
                <a:cs typeface="Hind"/>
                <a:sym typeface="Hind"/>
              </a:defRPr>
            </a:lvl3pPr>
            <a:lvl4pPr lvl="3">
              <a:spcBef>
                <a:spcPts val="0"/>
              </a:spcBef>
              <a:buClr>
                <a:srgbClr val="FFFFFF"/>
              </a:buClr>
              <a:buSzPct val="100000"/>
              <a:buFont typeface="Hind"/>
              <a:buNone/>
              <a:defRPr b="1" sz="3000">
                <a:solidFill>
                  <a:srgbClr val="FFFFFF"/>
                </a:solidFill>
                <a:latin typeface="Hind"/>
                <a:ea typeface="Hind"/>
                <a:cs typeface="Hind"/>
                <a:sym typeface="Hind"/>
              </a:defRPr>
            </a:lvl4pPr>
            <a:lvl5pPr lvl="4">
              <a:spcBef>
                <a:spcPts val="0"/>
              </a:spcBef>
              <a:buClr>
                <a:srgbClr val="FFFFFF"/>
              </a:buClr>
              <a:buSzPct val="100000"/>
              <a:buFont typeface="Hind"/>
              <a:buNone/>
              <a:defRPr b="1" sz="3000">
                <a:solidFill>
                  <a:srgbClr val="FFFFFF"/>
                </a:solidFill>
                <a:latin typeface="Hind"/>
                <a:ea typeface="Hind"/>
                <a:cs typeface="Hind"/>
                <a:sym typeface="Hind"/>
              </a:defRPr>
            </a:lvl5pPr>
            <a:lvl6pPr lvl="5">
              <a:spcBef>
                <a:spcPts val="0"/>
              </a:spcBef>
              <a:buClr>
                <a:srgbClr val="FFFFFF"/>
              </a:buClr>
              <a:buSzPct val="100000"/>
              <a:buFont typeface="Hind"/>
              <a:buNone/>
              <a:defRPr b="1" sz="3000">
                <a:solidFill>
                  <a:srgbClr val="FFFFFF"/>
                </a:solidFill>
                <a:latin typeface="Hind"/>
                <a:ea typeface="Hind"/>
                <a:cs typeface="Hind"/>
                <a:sym typeface="Hind"/>
              </a:defRPr>
            </a:lvl6pPr>
            <a:lvl7pPr lvl="6">
              <a:spcBef>
                <a:spcPts val="0"/>
              </a:spcBef>
              <a:buClr>
                <a:srgbClr val="FFFFFF"/>
              </a:buClr>
              <a:buSzPct val="100000"/>
              <a:buFont typeface="Hind"/>
              <a:buNone/>
              <a:defRPr b="1" sz="3000">
                <a:solidFill>
                  <a:srgbClr val="FFFFFF"/>
                </a:solidFill>
                <a:latin typeface="Hind"/>
                <a:ea typeface="Hind"/>
                <a:cs typeface="Hind"/>
                <a:sym typeface="Hind"/>
              </a:defRPr>
            </a:lvl7pPr>
            <a:lvl8pPr lvl="7">
              <a:spcBef>
                <a:spcPts val="0"/>
              </a:spcBef>
              <a:buClr>
                <a:srgbClr val="FFFFFF"/>
              </a:buClr>
              <a:buSzPct val="100000"/>
              <a:buFont typeface="Hind"/>
              <a:buNone/>
              <a:defRPr b="1" sz="3000">
                <a:solidFill>
                  <a:srgbClr val="FFFFFF"/>
                </a:solidFill>
                <a:latin typeface="Hind"/>
                <a:ea typeface="Hind"/>
                <a:cs typeface="Hind"/>
                <a:sym typeface="Hind"/>
              </a:defRPr>
            </a:lvl8pPr>
            <a:lvl9pPr lvl="8">
              <a:spcBef>
                <a:spcPts val="0"/>
              </a:spcBef>
              <a:buClr>
                <a:srgbClr val="FFFFFF"/>
              </a:buClr>
              <a:buSzPct val="100000"/>
              <a:buFont typeface="Hind"/>
              <a:buNone/>
              <a:defRPr b="1" sz="3000">
                <a:solidFill>
                  <a:srgbClr val="FFFFFF"/>
                </a:solidFill>
                <a:latin typeface="Hind"/>
                <a:ea typeface="Hind"/>
                <a:cs typeface="Hind"/>
                <a:sym typeface="Hind"/>
              </a:defRPr>
            </a:lvl9pPr>
          </a:lstStyle>
          <a:p/>
        </p:txBody>
      </p:sp>
      <p:sp>
        <p:nvSpPr>
          <p:cNvPr id="7" name="Shape 7"/>
          <p:cNvSpPr txBox="1"/>
          <p:nvPr>
            <p:ph idx="1" type="body"/>
          </p:nvPr>
        </p:nvSpPr>
        <p:spPr>
          <a:xfrm>
            <a:off x="1067087" y="1650547"/>
            <a:ext cx="5972100" cy="2764500"/>
          </a:xfrm>
          <a:prstGeom prst="rect">
            <a:avLst/>
          </a:prstGeom>
          <a:noFill/>
          <a:ln>
            <a:noFill/>
          </a:ln>
        </p:spPr>
        <p:txBody>
          <a:bodyPr anchorCtr="0" anchor="t" bIns="91425" lIns="91425" rIns="91425" tIns="91425"/>
          <a:lstStyle>
            <a:lvl1pPr lvl="0">
              <a:spcBef>
                <a:spcPts val="600"/>
              </a:spcBef>
              <a:buClr>
                <a:srgbClr val="1C4587"/>
              </a:buClr>
              <a:buSzPct val="100000"/>
              <a:buFont typeface="Hind"/>
              <a:buChar char="›"/>
              <a:defRPr sz="2400">
                <a:solidFill>
                  <a:srgbClr val="FFFFFF"/>
                </a:solidFill>
                <a:latin typeface="Hind"/>
                <a:ea typeface="Hind"/>
                <a:cs typeface="Hind"/>
                <a:sym typeface="Hind"/>
              </a:defRPr>
            </a:lvl1pPr>
            <a:lvl2pPr lvl="1">
              <a:spcBef>
                <a:spcPts val="480"/>
              </a:spcBef>
              <a:buClr>
                <a:srgbClr val="1C4587"/>
              </a:buClr>
              <a:buSzPct val="100000"/>
              <a:buFont typeface="Hind"/>
              <a:buChar char="›"/>
              <a:defRPr sz="2400">
                <a:solidFill>
                  <a:srgbClr val="FFFFFF"/>
                </a:solidFill>
                <a:latin typeface="Hind"/>
                <a:ea typeface="Hind"/>
                <a:cs typeface="Hind"/>
                <a:sym typeface="Hind"/>
              </a:defRPr>
            </a:lvl2pPr>
            <a:lvl3pPr lvl="2">
              <a:spcBef>
                <a:spcPts val="480"/>
              </a:spcBef>
              <a:buClr>
                <a:srgbClr val="1C4587"/>
              </a:buClr>
              <a:buSzPct val="100000"/>
              <a:buFont typeface="Hind"/>
              <a:buChar char="›"/>
              <a:defRPr sz="2400">
                <a:solidFill>
                  <a:srgbClr val="FFFFFF"/>
                </a:solidFill>
                <a:latin typeface="Hind"/>
                <a:ea typeface="Hind"/>
                <a:cs typeface="Hind"/>
                <a:sym typeface="Hind"/>
              </a:defRPr>
            </a:lvl3pPr>
            <a:lvl4pPr lvl="3">
              <a:spcBef>
                <a:spcPts val="360"/>
              </a:spcBef>
              <a:buClr>
                <a:srgbClr val="1C4587"/>
              </a:buClr>
              <a:buSzPct val="100000"/>
              <a:buFont typeface="Hind"/>
              <a:buChar char="›"/>
              <a:defRPr sz="2400">
                <a:solidFill>
                  <a:srgbClr val="FFFFFF"/>
                </a:solidFill>
                <a:latin typeface="Hind"/>
                <a:ea typeface="Hind"/>
                <a:cs typeface="Hind"/>
                <a:sym typeface="Hind"/>
              </a:defRPr>
            </a:lvl4pPr>
            <a:lvl5pPr lvl="4">
              <a:spcBef>
                <a:spcPts val="360"/>
              </a:spcBef>
              <a:buClr>
                <a:srgbClr val="1C4587"/>
              </a:buClr>
              <a:buSzPct val="100000"/>
              <a:buFont typeface="Hind"/>
              <a:buChar char="›"/>
              <a:defRPr sz="2400">
                <a:solidFill>
                  <a:srgbClr val="FFFFFF"/>
                </a:solidFill>
                <a:latin typeface="Hind"/>
                <a:ea typeface="Hind"/>
                <a:cs typeface="Hind"/>
                <a:sym typeface="Hind"/>
              </a:defRPr>
            </a:lvl5pPr>
            <a:lvl6pPr lvl="5">
              <a:spcBef>
                <a:spcPts val="360"/>
              </a:spcBef>
              <a:buClr>
                <a:srgbClr val="1C4587"/>
              </a:buClr>
              <a:buSzPct val="100000"/>
              <a:buFont typeface="Hind"/>
              <a:buChar char="›"/>
              <a:defRPr sz="2400">
                <a:solidFill>
                  <a:srgbClr val="FFFFFF"/>
                </a:solidFill>
                <a:latin typeface="Hind"/>
                <a:ea typeface="Hind"/>
                <a:cs typeface="Hind"/>
                <a:sym typeface="Hind"/>
              </a:defRPr>
            </a:lvl6pPr>
            <a:lvl7pPr lvl="6">
              <a:spcBef>
                <a:spcPts val="360"/>
              </a:spcBef>
              <a:buClr>
                <a:srgbClr val="1C4587"/>
              </a:buClr>
              <a:buSzPct val="100000"/>
              <a:buFont typeface="Hind"/>
              <a:buChar char="›"/>
              <a:defRPr sz="2400">
                <a:solidFill>
                  <a:srgbClr val="FFFFFF"/>
                </a:solidFill>
                <a:latin typeface="Hind"/>
                <a:ea typeface="Hind"/>
                <a:cs typeface="Hind"/>
                <a:sym typeface="Hind"/>
              </a:defRPr>
            </a:lvl7pPr>
            <a:lvl8pPr lvl="7">
              <a:spcBef>
                <a:spcPts val="360"/>
              </a:spcBef>
              <a:buClr>
                <a:srgbClr val="1C4587"/>
              </a:buClr>
              <a:buSzPct val="100000"/>
              <a:buFont typeface="Hind"/>
              <a:buChar char="›"/>
              <a:defRPr sz="2400">
                <a:solidFill>
                  <a:srgbClr val="FFFFFF"/>
                </a:solidFill>
                <a:latin typeface="Hind"/>
                <a:ea typeface="Hind"/>
                <a:cs typeface="Hind"/>
                <a:sym typeface="Hind"/>
              </a:defRPr>
            </a:lvl8pPr>
            <a:lvl9pPr lvl="8">
              <a:spcBef>
                <a:spcPts val="360"/>
              </a:spcBef>
              <a:buClr>
                <a:srgbClr val="1C4587"/>
              </a:buClr>
              <a:buSzPct val="100000"/>
              <a:buFont typeface="Hind"/>
              <a:buChar char="»"/>
              <a:defRPr sz="2400">
                <a:solidFill>
                  <a:srgbClr val="FFFFFF"/>
                </a:solidFill>
                <a:latin typeface="Hind"/>
                <a:ea typeface="Hind"/>
                <a:cs typeface="Hind"/>
                <a:sym typeface="Hi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ctrTitle"/>
          </p:nvPr>
        </p:nvSpPr>
        <p:spPr>
          <a:xfrm>
            <a:off x="2328150" y="1991825"/>
            <a:ext cx="4487700" cy="1159800"/>
          </a:xfrm>
          <a:prstGeom prst="rect">
            <a:avLst/>
          </a:prstGeom>
        </p:spPr>
        <p:txBody>
          <a:bodyPr anchorCtr="0" anchor="ctr" bIns="91425" lIns="91425" rIns="91425" tIns="91425">
            <a:noAutofit/>
          </a:bodyPr>
          <a:lstStyle/>
          <a:p>
            <a:pPr lvl="0" rtl="0">
              <a:spcBef>
                <a:spcPts val="0"/>
              </a:spcBef>
              <a:buNone/>
            </a:pPr>
            <a:r>
              <a:rPr lang="en"/>
              <a:t>Dots &amp; Boxes</a:t>
            </a:r>
          </a:p>
        </p:txBody>
      </p:sp>
      <p:sp>
        <p:nvSpPr>
          <p:cNvPr id="152" name="Shape 152"/>
          <p:cNvSpPr txBox="1"/>
          <p:nvPr/>
        </p:nvSpPr>
        <p:spPr>
          <a:xfrm>
            <a:off x="3005675" y="3196175"/>
            <a:ext cx="3026700" cy="465600"/>
          </a:xfrm>
          <a:prstGeom prst="rect">
            <a:avLst/>
          </a:prstGeom>
          <a:noFill/>
          <a:ln>
            <a:noFill/>
          </a:ln>
        </p:spPr>
        <p:txBody>
          <a:bodyPr anchorCtr="0" anchor="t" bIns="91425" lIns="91425" rIns="91425" tIns="91425">
            <a:noAutofit/>
          </a:bodyPr>
          <a:lstStyle/>
          <a:p>
            <a:pPr lvl="0">
              <a:spcBef>
                <a:spcPts val="0"/>
              </a:spcBef>
              <a:buNone/>
            </a:pPr>
            <a:r>
              <a:rPr b="1" lang="en">
                <a:solidFill>
                  <a:srgbClr val="FFFFFF"/>
                </a:solidFill>
                <a:latin typeface="Hind"/>
                <a:ea typeface="Hind"/>
                <a:cs typeface="Hind"/>
                <a:sym typeface="Hind"/>
              </a:rPr>
              <a:t>Sunny Kim, Hersh Patel, Cal Garcia</a:t>
            </a:r>
          </a:p>
        </p:txBody>
      </p:sp>
      <p:pic>
        <p:nvPicPr>
          <p:cNvPr descr="Picture1.png" id="153" name="Shape 153"/>
          <p:cNvPicPr preferRelativeResize="0"/>
          <p:nvPr/>
        </p:nvPicPr>
        <p:blipFill>
          <a:blip r:embed="rId3">
            <a:alphaModFix/>
          </a:blip>
          <a:stretch>
            <a:fillRect/>
          </a:stretch>
        </p:blipFill>
        <p:spPr>
          <a:xfrm>
            <a:off x="3524950" y="2050325"/>
            <a:ext cx="263874" cy="263874"/>
          </a:xfrm>
          <a:prstGeom prst="rect">
            <a:avLst/>
          </a:prstGeom>
          <a:noFill/>
          <a:ln>
            <a:noFill/>
          </a:ln>
        </p:spPr>
      </p:pic>
      <p:pic>
        <p:nvPicPr>
          <p:cNvPr descr="Picture1.png" id="154" name="Shape 154"/>
          <p:cNvPicPr preferRelativeResize="0"/>
          <p:nvPr/>
        </p:nvPicPr>
        <p:blipFill>
          <a:blip r:embed="rId3">
            <a:alphaModFix/>
          </a:blip>
          <a:stretch>
            <a:fillRect/>
          </a:stretch>
        </p:blipFill>
        <p:spPr>
          <a:xfrm rot="10800000">
            <a:off x="3818450" y="2738950"/>
            <a:ext cx="263874" cy="2638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1067099" y="214350"/>
            <a:ext cx="3215700" cy="597000"/>
          </a:xfrm>
          <a:prstGeom prst="rect">
            <a:avLst/>
          </a:prstGeom>
        </p:spPr>
        <p:txBody>
          <a:bodyPr anchorCtr="0" anchor="b" bIns="91425" lIns="91425" rIns="91425" tIns="91425">
            <a:noAutofit/>
          </a:bodyPr>
          <a:lstStyle/>
          <a:p>
            <a:pPr lvl="0">
              <a:spcBef>
                <a:spcPts val="0"/>
              </a:spcBef>
              <a:buNone/>
            </a:pPr>
            <a:r>
              <a:rPr lang="en" sz="2400"/>
              <a:t>Game Description</a:t>
            </a:r>
          </a:p>
        </p:txBody>
      </p:sp>
      <p:sp>
        <p:nvSpPr>
          <p:cNvPr id="160" name="Shape 160"/>
          <p:cNvSpPr txBox="1"/>
          <p:nvPr>
            <p:ph idx="1" type="body"/>
          </p:nvPr>
        </p:nvSpPr>
        <p:spPr>
          <a:xfrm>
            <a:off x="1067100" y="811349"/>
            <a:ext cx="5972100" cy="1637400"/>
          </a:xfrm>
          <a:prstGeom prst="rect">
            <a:avLst/>
          </a:prstGeom>
        </p:spPr>
        <p:txBody>
          <a:bodyPr anchorCtr="0" anchor="t" bIns="91425" lIns="91425" rIns="91425" tIns="91425">
            <a:noAutofit/>
          </a:bodyPr>
          <a:lstStyle/>
          <a:p>
            <a:pPr lvl="0" rtl="0">
              <a:lnSpc>
                <a:spcPct val="115000"/>
              </a:lnSpc>
              <a:spcBef>
                <a:spcPts val="0"/>
              </a:spcBef>
              <a:buClr>
                <a:schemeClr val="dk1"/>
              </a:buClr>
              <a:buSzPct val="78571"/>
              <a:buFont typeface="Arial"/>
              <a:buNone/>
            </a:pPr>
            <a:r>
              <a:rPr lang="en" sz="1400">
                <a:solidFill>
                  <a:srgbClr val="FFFFFF"/>
                </a:solidFill>
              </a:rPr>
              <a:t>We have decided to create a game for our graphics project, Dots &amp; Boxes. The game </a:t>
            </a:r>
            <a:r>
              <a:rPr lang="en" sz="1400"/>
              <a:t>uses graphics in order to create the grid and allow colors to be used in order to represent each player.</a:t>
            </a:r>
          </a:p>
          <a:p>
            <a:pPr lvl="0">
              <a:spcBef>
                <a:spcPts val="0"/>
              </a:spcBef>
              <a:buNone/>
            </a:pPr>
            <a:r>
              <a:t/>
            </a:r>
            <a:endParaRPr/>
          </a:p>
        </p:txBody>
      </p:sp>
      <p:sp>
        <p:nvSpPr>
          <p:cNvPr id="161" name="Shape 161"/>
          <p:cNvSpPr txBox="1"/>
          <p:nvPr/>
        </p:nvSpPr>
        <p:spPr>
          <a:xfrm>
            <a:off x="1143000" y="2723450"/>
            <a:ext cx="2631600" cy="501000"/>
          </a:xfrm>
          <a:prstGeom prst="rect">
            <a:avLst/>
          </a:prstGeom>
          <a:noFill/>
          <a:ln>
            <a:noFill/>
          </a:ln>
        </p:spPr>
        <p:txBody>
          <a:bodyPr anchorCtr="0" anchor="t" bIns="91425" lIns="91425" rIns="91425" tIns="91425">
            <a:noAutofit/>
          </a:bodyPr>
          <a:lstStyle/>
          <a:p>
            <a:pPr lvl="0">
              <a:spcBef>
                <a:spcPts val="0"/>
              </a:spcBef>
              <a:buNone/>
            </a:pPr>
            <a:r>
              <a:rPr b="1" lang="en" sz="2400">
                <a:solidFill>
                  <a:srgbClr val="FFFFFF"/>
                </a:solidFill>
                <a:latin typeface="Hind"/>
                <a:ea typeface="Hind"/>
                <a:cs typeface="Hind"/>
                <a:sym typeface="Hind"/>
              </a:rPr>
              <a:t>Our Goal</a:t>
            </a:r>
          </a:p>
        </p:txBody>
      </p:sp>
      <p:sp>
        <p:nvSpPr>
          <p:cNvPr id="162" name="Shape 162"/>
          <p:cNvSpPr txBox="1"/>
          <p:nvPr/>
        </p:nvSpPr>
        <p:spPr>
          <a:xfrm>
            <a:off x="1220600" y="3273775"/>
            <a:ext cx="5856000" cy="12558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Font typeface="Arial"/>
              <a:buNone/>
            </a:pPr>
            <a:r>
              <a:rPr lang="en">
                <a:solidFill>
                  <a:srgbClr val="FFFFFF"/>
                </a:solidFill>
                <a:latin typeface="Hind"/>
                <a:ea typeface="Hind"/>
                <a:cs typeface="Hind"/>
                <a:sym typeface="Hind"/>
              </a:rPr>
              <a:t>For this game, our goal is to create a 4x4 version of Dots &amp; Boxes using C++. The overall goal was to collaborate as a group in order to create a fully functioning game using our knowledge of C++ that we learned throughout the school year.</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1067087" y="912850"/>
            <a:ext cx="5972100" cy="636000"/>
          </a:xfrm>
          <a:prstGeom prst="rect">
            <a:avLst/>
          </a:prstGeom>
        </p:spPr>
        <p:txBody>
          <a:bodyPr anchorCtr="0" anchor="b" bIns="91425" lIns="91425" rIns="91425" tIns="91425">
            <a:noAutofit/>
          </a:bodyPr>
          <a:lstStyle/>
          <a:p>
            <a:pPr lvl="0">
              <a:spcBef>
                <a:spcPts val="0"/>
              </a:spcBef>
              <a:buNone/>
            </a:pPr>
            <a:r>
              <a:rPr lang="en"/>
              <a:t>History</a:t>
            </a:r>
          </a:p>
        </p:txBody>
      </p:sp>
      <p:sp>
        <p:nvSpPr>
          <p:cNvPr id="168" name="Shape 168"/>
          <p:cNvSpPr txBox="1"/>
          <p:nvPr>
            <p:ph idx="1" type="body"/>
          </p:nvPr>
        </p:nvSpPr>
        <p:spPr>
          <a:xfrm>
            <a:off x="1067087" y="1650547"/>
            <a:ext cx="5972100" cy="2764500"/>
          </a:xfrm>
          <a:prstGeom prst="rect">
            <a:avLst/>
          </a:prstGeom>
        </p:spPr>
        <p:txBody>
          <a:bodyPr anchorCtr="0" anchor="t" bIns="91425" lIns="91425" rIns="91425" tIns="91425">
            <a:noAutofit/>
          </a:bodyPr>
          <a:lstStyle/>
          <a:p>
            <a:pPr lvl="0" rtl="0">
              <a:lnSpc>
                <a:spcPct val="115000"/>
              </a:lnSpc>
              <a:spcBef>
                <a:spcPts val="0"/>
              </a:spcBef>
              <a:buClr>
                <a:schemeClr val="dk1"/>
              </a:buClr>
              <a:buSzPct val="61111"/>
              <a:buFont typeface="Arial"/>
              <a:buNone/>
            </a:pPr>
            <a:r>
              <a:rPr lang="en" sz="1800">
                <a:solidFill>
                  <a:srgbClr val="FFFFFF"/>
                </a:solidFill>
              </a:rPr>
              <a:t>Dots and Boxes is a pencil and paper game for two players. It was first published in the 19th century by Édouard Lucas, who called it La Pipopipette. </a:t>
            </a:r>
            <a:r>
              <a:rPr lang="en" sz="1800"/>
              <a:t>Lucas was a French mathematician who also created the Lucas Sequence responsible for constant-recursive integer sequences that satisfies the recurrence relation. Lucas studied the fibonacci sequence in order to create the Lucas sequence.</a:t>
            </a:r>
          </a:p>
        </p:txBody>
      </p:sp>
      <p:pic>
        <p:nvPicPr>
          <p:cNvPr descr="200px-Elucas_1.png" id="169" name="Shape 169"/>
          <p:cNvPicPr preferRelativeResize="0"/>
          <p:nvPr/>
        </p:nvPicPr>
        <p:blipFill rotWithShape="1">
          <a:blip r:embed="rId3">
            <a:alphaModFix/>
          </a:blip>
          <a:srcRect b="7766" l="0" r="0" t="10131"/>
          <a:stretch/>
        </p:blipFill>
        <p:spPr>
          <a:xfrm>
            <a:off x="6001275" y="356025"/>
            <a:ext cx="910925" cy="11928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1067087" y="912850"/>
            <a:ext cx="5972100" cy="636000"/>
          </a:xfrm>
          <a:prstGeom prst="rect">
            <a:avLst/>
          </a:prstGeom>
        </p:spPr>
        <p:txBody>
          <a:bodyPr anchorCtr="0" anchor="b" bIns="91425" lIns="91425" rIns="91425" tIns="91425">
            <a:noAutofit/>
          </a:bodyPr>
          <a:lstStyle/>
          <a:p>
            <a:pPr lvl="0">
              <a:spcBef>
                <a:spcPts val="0"/>
              </a:spcBef>
              <a:buNone/>
            </a:pPr>
            <a:r>
              <a:rPr lang="en"/>
              <a:t>Our journey</a:t>
            </a:r>
          </a:p>
        </p:txBody>
      </p:sp>
      <p:sp>
        <p:nvSpPr>
          <p:cNvPr id="175" name="Shape 175"/>
          <p:cNvSpPr txBox="1"/>
          <p:nvPr>
            <p:ph idx="1" type="body"/>
          </p:nvPr>
        </p:nvSpPr>
        <p:spPr>
          <a:xfrm>
            <a:off x="1067087" y="1650547"/>
            <a:ext cx="5972100" cy="2764500"/>
          </a:xfrm>
          <a:prstGeom prst="rect">
            <a:avLst/>
          </a:prstGeom>
        </p:spPr>
        <p:txBody>
          <a:bodyPr anchorCtr="0" anchor="t" bIns="91425" lIns="91425" rIns="91425" tIns="91425">
            <a:noAutofit/>
          </a:bodyPr>
          <a:lstStyle/>
          <a:p>
            <a:pPr lvl="0">
              <a:spcBef>
                <a:spcPts val="0"/>
              </a:spcBef>
              <a:buNone/>
            </a:pPr>
            <a:r>
              <a:rPr lang="en"/>
              <a:t>We have made great strides in our project. We have developed the main screen for the game as well as the main interface and look of the game. Now we are working to get the score counter to work as well as being able to the play the game with a mouse which only partially worked.</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1067087" y="912850"/>
            <a:ext cx="5972100" cy="636000"/>
          </a:xfrm>
          <a:prstGeom prst="rect">
            <a:avLst/>
          </a:prstGeom>
        </p:spPr>
        <p:txBody>
          <a:bodyPr anchorCtr="0" anchor="b" bIns="91425" lIns="91425" rIns="91425" tIns="91425">
            <a:noAutofit/>
          </a:bodyPr>
          <a:lstStyle/>
          <a:p>
            <a:pPr lvl="0">
              <a:spcBef>
                <a:spcPts val="0"/>
              </a:spcBef>
              <a:buNone/>
            </a:pPr>
            <a:r>
              <a:rPr lang="en"/>
              <a:t>Limitations</a:t>
            </a:r>
          </a:p>
        </p:txBody>
      </p:sp>
      <p:sp>
        <p:nvSpPr>
          <p:cNvPr id="181" name="Shape 181"/>
          <p:cNvSpPr txBox="1"/>
          <p:nvPr>
            <p:ph idx="1" type="body"/>
          </p:nvPr>
        </p:nvSpPr>
        <p:spPr>
          <a:xfrm>
            <a:off x="1067087" y="1650547"/>
            <a:ext cx="5972100" cy="2764500"/>
          </a:xfrm>
          <a:prstGeom prst="rect">
            <a:avLst/>
          </a:prstGeom>
        </p:spPr>
        <p:txBody>
          <a:bodyPr anchorCtr="0" anchor="t" bIns="91425" lIns="91425" rIns="91425" tIns="91425">
            <a:noAutofit/>
          </a:bodyPr>
          <a:lstStyle/>
          <a:p>
            <a:pPr lvl="0">
              <a:spcBef>
                <a:spcPts val="0"/>
              </a:spcBef>
              <a:buNone/>
            </a:pPr>
            <a:r>
              <a:rPr lang="en"/>
              <a:t>On our way to creating our game, we faced many challenges that we needed to overcome in order to create our game. Ultimately most of our problems were solved except complications in the game such as the scoreboard and </a:t>
            </a:r>
            <a:r>
              <a:rPr lang="en"/>
              <a:t>player's</a:t>
            </a:r>
            <a:r>
              <a:rPr lang="en"/>
              <a:t> turn indicator.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1067087" y="912850"/>
            <a:ext cx="5972100" cy="636000"/>
          </a:xfrm>
          <a:prstGeom prst="rect">
            <a:avLst/>
          </a:prstGeom>
        </p:spPr>
        <p:txBody>
          <a:bodyPr anchorCtr="0" anchor="b" bIns="91425" lIns="91425" rIns="91425" tIns="91425">
            <a:noAutofit/>
          </a:bodyPr>
          <a:lstStyle/>
          <a:p>
            <a:pPr lvl="0" rtl="0">
              <a:spcBef>
                <a:spcPts val="0"/>
              </a:spcBef>
              <a:buNone/>
            </a:pPr>
            <a:r>
              <a:rPr lang="en"/>
              <a:t>Pictures of our game and code</a:t>
            </a:r>
          </a:p>
        </p:txBody>
      </p:sp>
      <p:pic>
        <p:nvPicPr>
          <p:cNvPr id="187" name="Shape 187"/>
          <p:cNvPicPr preferRelativeResize="0"/>
          <p:nvPr/>
        </p:nvPicPr>
        <p:blipFill rotWithShape="1">
          <a:blip r:embed="rId3">
            <a:alphaModFix/>
          </a:blip>
          <a:srcRect b="6428" l="0" r="59845" t="10300"/>
          <a:stretch/>
        </p:blipFill>
        <p:spPr>
          <a:xfrm>
            <a:off x="4746750" y="1650562"/>
            <a:ext cx="2645702" cy="2892798"/>
          </a:xfrm>
          <a:prstGeom prst="rect">
            <a:avLst/>
          </a:prstGeom>
          <a:noFill/>
          <a:ln>
            <a:noFill/>
          </a:ln>
        </p:spPr>
      </p:pic>
      <p:pic>
        <p:nvPicPr>
          <p:cNvPr descr="giphy.gif" id="188" name="Shape 188"/>
          <p:cNvPicPr preferRelativeResize="0"/>
          <p:nvPr/>
        </p:nvPicPr>
        <p:blipFill>
          <a:blip r:embed="rId4">
            <a:alphaModFix/>
          </a:blip>
          <a:stretch>
            <a:fillRect/>
          </a:stretch>
        </p:blipFill>
        <p:spPr>
          <a:xfrm>
            <a:off x="894200" y="2015312"/>
            <a:ext cx="3576925" cy="2012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umain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