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9842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0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2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7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4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4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660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588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6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3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FA90-720C-4EC4-B406-9939C74A868F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D6B8-6CDD-4AEA-AE03-35F12C9C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Kaushik Malapati and Sanjeev Raja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642" y="1023257"/>
            <a:ext cx="3555273" cy="355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7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files which we merged at the end</a:t>
            </a:r>
          </a:p>
          <a:p>
            <a:r>
              <a:rPr lang="en-US" dirty="0"/>
              <a:t>Start with a basic puzzle, use scrambling techniques to make a new </a:t>
            </a:r>
            <a:r>
              <a:rPr lang="en-US" dirty="0" smtClean="0"/>
              <a:t>one</a:t>
            </a:r>
            <a:endParaRPr lang="en-US" dirty="0" smtClean="0"/>
          </a:p>
          <a:p>
            <a:r>
              <a:rPr lang="en-US" dirty="0" smtClean="0"/>
              <a:t>Color, letter, </a:t>
            </a:r>
            <a:r>
              <a:rPr lang="en-US" dirty="0"/>
              <a:t>and </a:t>
            </a:r>
            <a:r>
              <a:rPr lang="en-US" dirty="0" smtClean="0"/>
              <a:t>number modes</a:t>
            </a:r>
            <a:endParaRPr lang="en-US" dirty="0"/>
          </a:p>
          <a:p>
            <a:r>
              <a:rPr lang="en-US" dirty="0" smtClean="0"/>
              <a:t>Easy, medium, hard levels </a:t>
            </a:r>
            <a:endParaRPr lang="en-US" dirty="0"/>
          </a:p>
          <a:p>
            <a:r>
              <a:rPr lang="en-US" dirty="0"/>
              <a:t>Timed and scored with penalties for wrong </a:t>
            </a:r>
            <a:r>
              <a:rPr lang="en-US" dirty="0" smtClean="0"/>
              <a:t>answers</a:t>
            </a:r>
          </a:p>
          <a:p>
            <a:r>
              <a:rPr lang="en-US" dirty="0">
                <a:solidFill>
                  <a:srgbClr val="FF0000"/>
                </a:solidFill>
              </a:rPr>
              <a:t>Two player mode with rewards/catch-up mechanic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Possible AI for two player mode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6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Sanjeev </a:t>
            </a:r>
            <a:r>
              <a:rPr lang="en-US" sz="5400" dirty="0" smtClean="0"/>
              <a:t>– </a:t>
            </a:r>
            <a:r>
              <a:rPr lang="en-US" sz="3200" dirty="0" smtClean="0"/>
              <a:t>Back-end logic , puzzle generation, selection square, number checks, scoring</a:t>
            </a:r>
            <a:endParaRPr lang="en-US" sz="5400" dirty="0" smtClean="0"/>
          </a:p>
          <a:p>
            <a:pPr marL="0" indent="0">
              <a:buNone/>
            </a:pPr>
            <a:r>
              <a:rPr lang="en-US" sz="5400" dirty="0" smtClean="0"/>
              <a:t> </a:t>
            </a:r>
            <a:endParaRPr lang="en-US" sz="5400" dirty="0"/>
          </a:p>
          <a:p>
            <a:pPr marL="0" indent="0">
              <a:buNone/>
            </a:pPr>
            <a:r>
              <a:rPr lang="en-US" sz="5400" dirty="0" smtClean="0"/>
              <a:t>Kaushik – </a:t>
            </a:r>
            <a:r>
              <a:rPr lang="en-US" sz="3200" dirty="0" smtClean="0"/>
              <a:t>user interface, graphics, </a:t>
            </a:r>
            <a:r>
              <a:rPr lang="en-US" sz="3200" dirty="0" err="1" smtClean="0"/>
              <a:t>enums</a:t>
            </a:r>
            <a:r>
              <a:rPr lang="en-US" sz="3200" dirty="0" smtClean="0"/>
              <a:t>, other controls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194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Instructions, selection of mode and difficulty, starting screen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player mode finished </a:t>
            </a:r>
          </a:p>
          <a:p>
            <a:r>
              <a:rPr lang="en-US" dirty="0"/>
              <a:t>Two player mode incomplete</a:t>
            </a:r>
          </a:p>
          <a:p>
            <a:r>
              <a:rPr lang="en-US" dirty="0" smtClean="0"/>
              <a:t>Basic W</a:t>
            </a:r>
            <a:r>
              <a:rPr lang="en-US" dirty="0" smtClean="0"/>
              <a:t>in-screen showing time and penalties</a:t>
            </a:r>
            <a:endParaRPr lang="en-US" dirty="0"/>
          </a:p>
          <a:p>
            <a:r>
              <a:rPr lang="en-US" dirty="0" smtClean="0"/>
              <a:t>Timer running throughout game, not shown until end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Difficulties/Problems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Couldn’t display real time timer </a:t>
            </a:r>
          </a:p>
          <a:p>
            <a:r>
              <a:rPr lang="en-US" dirty="0"/>
              <a:t>Couldn’t use different threads for two player</a:t>
            </a:r>
          </a:p>
          <a:p>
            <a:r>
              <a:rPr lang="en-US" dirty="0"/>
              <a:t>Color mode always has one glitched square</a:t>
            </a:r>
          </a:p>
          <a:p>
            <a:r>
              <a:rPr lang="en-US" dirty="0" smtClean="0"/>
              <a:t>Input </a:t>
            </a:r>
            <a:r>
              <a:rPr lang="en-US" dirty="0"/>
              <a:t>lag</a:t>
            </a:r>
          </a:p>
          <a:p>
            <a:r>
              <a:rPr lang="en-US" dirty="0"/>
              <a:t>Fonts and </a:t>
            </a:r>
            <a:r>
              <a:rPr lang="en-US" dirty="0" smtClean="0"/>
              <a:t>styles </a:t>
            </a:r>
            <a:r>
              <a:rPr lang="en-US" dirty="0"/>
              <a:t>being reset</a:t>
            </a:r>
          </a:p>
          <a:p>
            <a:r>
              <a:rPr lang="en-US" dirty="0"/>
              <a:t>y-value doesn’t start at 0  </a:t>
            </a:r>
          </a:p>
          <a:p>
            <a:r>
              <a:rPr lang="en-US" dirty="0"/>
              <a:t>Need to update </a:t>
            </a:r>
            <a:r>
              <a:rPr lang="en-US" dirty="0" err="1"/>
              <a:t>outtext</a:t>
            </a:r>
            <a:r>
              <a:rPr lang="en-US" dirty="0"/>
              <a:t> before it displays anything</a:t>
            </a:r>
          </a:p>
          <a:p>
            <a:r>
              <a:rPr lang="en-US" dirty="0"/>
              <a:t>I</a:t>
            </a:r>
            <a:r>
              <a:rPr lang="en-US" dirty="0" smtClean="0"/>
              <a:t>nefficient</a:t>
            </a:r>
            <a:r>
              <a:rPr lang="en-US" dirty="0"/>
              <a:t>, need to optimize if statements and functions </a:t>
            </a:r>
          </a:p>
          <a:p>
            <a:r>
              <a:rPr lang="en-US" dirty="0" smtClean="0"/>
              <a:t>Selection square destroys things in path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6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i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721557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93</TotalTime>
  <Words>183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Vapor Trail</vt:lpstr>
      <vt:lpstr>Sudoku </vt:lpstr>
      <vt:lpstr>Structure</vt:lpstr>
      <vt:lpstr>Roles</vt:lpstr>
      <vt:lpstr>Progress</vt:lpstr>
      <vt:lpstr>Difficulties/Problems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</dc:title>
  <dc:creator>Kaushik</dc:creator>
  <cp:lastModifiedBy>Kaushik Malapati</cp:lastModifiedBy>
  <cp:revision>7</cp:revision>
  <dcterms:created xsi:type="dcterms:W3CDTF">2017-05-22T21:49:13Z</dcterms:created>
  <dcterms:modified xsi:type="dcterms:W3CDTF">2017-05-23T14:40:39Z</dcterms:modified>
</cp:coreProperties>
</file>