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21336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Eat Function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Player Growth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Grow Over Time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73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Problems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</dc:title>
  <dc:creator>Trenton J Williams</dc:creator>
  <cp:lastModifiedBy>Trenton J Williams</cp:lastModifiedBy>
  <cp:revision>2</cp:revision>
  <dcterms:created xsi:type="dcterms:W3CDTF">2006-08-16T00:00:00Z</dcterms:created>
  <dcterms:modified xsi:type="dcterms:W3CDTF">2017-05-22T19:57:30Z</dcterms:modified>
</cp:coreProperties>
</file>