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Inconsolat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Inconsolata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Inconsolat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Tic Tac Toe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401945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Joshua Cho and Andrew Hsu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2711450" y="19844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ISSUES?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583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Inconsolata"/>
            </a:pP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At first, we ran into the difficulty of deciding when someone would win/tie in a game, as we were only “outtexting” the O’s and X’s to a specific coordinate.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Font typeface="Inconsolata"/>
            </a:pP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To fix this, we set up a string of squares to call for each “Box” in the Tic Tac Toe Board. Then, when the board was full of X’s or O’s, it would run a system of “if” statements to check when </a:t>
            </a: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it's</a:t>
            </a: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4 in a row.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3641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Inconsolata"/>
            </a:pP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Next issue was that when we “</a:t>
            </a: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outtexted</a:t>
            </a: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” an ‘X’ or ‘O’, it wouldn’t pop up until player 2 went.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Font typeface="Inconsolata"/>
            </a:pP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To solve this, we added a “putpixel” command to place a black pixel at coordinate (0,0) This is due to a bug in WinBGI where outtext’ing would not display until another outtext </a:t>
            </a: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occurred</a:t>
            </a: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191775" y="4097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4775" y="6091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      </a:t>
            </a:r>
          </a:p>
          <a:p>
            <a:pPr indent="457200" lvl="0" marL="274320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WHAT?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8047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Inconsolata"/>
            </a:pPr>
            <a:r>
              <a:rPr lang="en" sz="24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The goal of traditional Tic Tac Toe is to assemble a row of 3 “X’s” or “O’s” - either horizontally, vertically, or diagonally.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8804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Inconsolata"/>
            </a:pPr>
            <a:r>
              <a:rPr lang="en" sz="24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In our project however, we added a twist of it being 4x4, to incorporate more of a challenge and different aspect to the classic game.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564350" y="20273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WHO?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8298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Clr>
                <a:srgbClr val="FFFFFF"/>
              </a:buClr>
              <a:buSzPct val="100000"/>
              <a:buFont typeface="Inconsolata"/>
            </a:pPr>
            <a:r>
              <a:rPr lang="en" sz="24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Because</a:t>
            </a:r>
            <a:r>
              <a:rPr lang="en" sz="24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our group was only 2 members, we each didn’t have a specific role but rather would play off each other idea’s and help each other when needed.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5969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Josh: 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Inconsolata"/>
              <a:buChar char="-"/>
            </a:pP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Lead the logic in determining when the game was tied/won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Inconsolata"/>
              <a:buChar char="-"/>
            </a:pP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Cleaned up the </a:t>
            </a: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coordinates</a:t>
            </a: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of the X’s and O’s on the gameboard and </a:t>
            </a: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recentered them</a:t>
            </a: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 to make it parallel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6111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Andrew: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Inconsolata"/>
              <a:buChar char="-"/>
            </a:pP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Designed the Game Board Lines to create the visual of a 4x4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Font typeface="Inconsolata"/>
              <a:buChar char="-"/>
            </a:pP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Lead the process of calling X’s and O’s to the board in order for the visuals to </a:t>
            </a:r>
            <a:r>
              <a:rPr lang="en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occur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2005050" y="19779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SIMULATION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