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2" r:id="rId3"/>
  </p:sldMasterIdLst>
  <p:notesMasterIdLst>
    <p:notesMasterId r:id="rId4"/>
  </p:notesMasterIdLst>
  <p:sldIdLst>
    <p:sldId id="256" r:id="rId5"/>
    <p:sldId id="257" r:id="rId6"/>
    <p:sldId id="258" r:id="rId7"/>
    <p:sldId id="259" r:id="rId8"/>
  </p:sldIdLst>
  <p:sldSz cy="5143500" cx="9144000"/>
  <p:notesSz cx="6858000" cy="9144000"/>
  <p:embeddedFontLst>
    <p:embeddedFont>
      <p:font typeface="Chela One"/>
      <p:regular r:id="rId9"/>
    </p:embeddedFont>
    <p:embeddedFont>
      <p:font typeface="Amatic SC"/>
      <p:regular r:id="rId10"/>
      <p:bold r:id="rId11"/>
    </p:embeddedFont>
    <p:embeddedFont>
      <p:font typeface="Source Code Pro"/>
      <p:regular r:id="rId12"/>
      <p:bold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font" Target="fonts/AmaticSC-bold.fntdata"/><Relationship Id="rId10" Type="http://schemas.openxmlformats.org/officeDocument/2006/relationships/font" Target="fonts/AmaticSC-regular.fntdata"/><Relationship Id="rId13" Type="http://schemas.openxmlformats.org/officeDocument/2006/relationships/font" Target="fonts/SourceCodePro-bold.fntdata"/><Relationship Id="rId12" Type="http://schemas.openxmlformats.org/officeDocument/2006/relationships/font" Target="fonts/SourceCodePr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font" Target="fonts/ChelaOne-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0" y="0"/>
            <a:ext cx="9144000" cy="34290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txBox="1"/>
          <p:nvPr>
            <p:ph type="ctrTitle"/>
          </p:nvPr>
        </p:nvSpPr>
        <p:spPr>
          <a:xfrm>
            <a:off x="311700" y="392150"/>
            <a:ext cx="8520600" cy="2690400"/>
          </a:xfrm>
          <a:prstGeom prst="rect">
            <a:avLst/>
          </a:prstGeom>
        </p:spPr>
        <p:txBody>
          <a:bodyPr anchorCtr="0" anchor="ctr" bIns="91425" lIns="91425" rIns="91425" tIns="91425"/>
          <a:lstStyle>
            <a:lvl1pPr lvl="0" algn="ctr">
              <a:spcBef>
                <a:spcPts val="0"/>
              </a:spcBef>
              <a:buSzPct val="100000"/>
              <a:defRPr sz="8000"/>
            </a:lvl1pPr>
            <a:lvl2pPr lvl="1" algn="ctr">
              <a:spcBef>
                <a:spcPts val="0"/>
              </a:spcBef>
              <a:buSzPct val="100000"/>
              <a:defRPr sz="8000"/>
            </a:lvl2pPr>
            <a:lvl3pPr lvl="2" algn="ctr">
              <a:spcBef>
                <a:spcPts val="0"/>
              </a:spcBef>
              <a:buSzPct val="100000"/>
              <a:defRPr sz="8000"/>
            </a:lvl3pPr>
            <a:lvl4pPr lvl="3" algn="ctr">
              <a:spcBef>
                <a:spcPts val="0"/>
              </a:spcBef>
              <a:buSzPct val="100000"/>
              <a:defRPr sz="8000"/>
            </a:lvl4pPr>
            <a:lvl5pPr lvl="4" algn="ctr">
              <a:spcBef>
                <a:spcPts val="0"/>
              </a:spcBef>
              <a:buSzPct val="100000"/>
              <a:defRPr sz="8000"/>
            </a:lvl5pPr>
            <a:lvl6pPr lvl="5" algn="ctr">
              <a:spcBef>
                <a:spcPts val="0"/>
              </a:spcBef>
              <a:buSzPct val="100000"/>
              <a:defRPr sz="8000"/>
            </a:lvl6pPr>
            <a:lvl7pPr lvl="6" algn="ctr">
              <a:spcBef>
                <a:spcPts val="0"/>
              </a:spcBef>
              <a:buSzPct val="100000"/>
              <a:defRPr sz="8000"/>
            </a:lvl7pPr>
            <a:lvl8pPr lvl="7" algn="ctr">
              <a:spcBef>
                <a:spcPts val="0"/>
              </a:spcBef>
              <a:buSzPct val="100000"/>
              <a:defRPr sz="8000"/>
            </a:lvl8pPr>
            <a:lvl9pPr lvl="8" algn="ctr">
              <a:spcBef>
                <a:spcPts val="0"/>
              </a:spcBef>
              <a:buSzPct val="100000"/>
              <a:defRPr sz="8000"/>
            </a:lvl9pPr>
          </a:lstStyle>
          <a:p/>
        </p:txBody>
      </p:sp>
      <p:sp>
        <p:nvSpPr>
          <p:cNvPr id="12" name="Shape 12"/>
          <p:cNvSpPr txBox="1"/>
          <p:nvPr>
            <p:ph idx="1" type="subTitle"/>
          </p:nvPr>
        </p:nvSpPr>
        <p:spPr>
          <a:xfrm>
            <a:off x="311700" y="3890400"/>
            <a:ext cx="8520600" cy="706200"/>
          </a:xfrm>
          <a:prstGeom prst="rect">
            <a:avLst/>
          </a:prstGeom>
        </p:spPr>
        <p:txBody>
          <a:bodyPr anchorCtr="0" anchor="ctr" bIns="91425" lIns="91425" rIns="91425" tIns="91425"/>
          <a:lstStyle>
            <a:lvl1pPr lvl="0" algn="ctr">
              <a:lnSpc>
                <a:spcPct val="100000"/>
              </a:lnSpc>
              <a:spcBef>
                <a:spcPts val="0"/>
              </a:spcBef>
              <a:spcAft>
                <a:spcPts val="0"/>
              </a:spcAft>
              <a:buClr>
                <a:schemeClr val="accent1"/>
              </a:buClr>
              <a:buSzPct val="100000"/>
              <a:buNone/>
              <a:defRPr b="1" sz="2100">
                <a:solidFill>
                  <a:schemeClr val="accent1"/>
                </a:solidFill>
              </a:defRPr>
            </a:lvl1pPr>
            <a:lvl2pPr lvl="1" algn="ctr">
              <a:lnSpc>
                <a:spcPct val="100000"/>
              </a:lnSpc>
              <a:spcBef>
                <a:spcPts val="0"/>
              </a:spcBef>
              <a:spcAft>
                <a:spcPts val="0"/>
              </a:spcAft>
              <a:buClr>
                <a:schemeClr val="accent1"/>
              </a:buClr>
              <a:buSzPct val="100000"/>
              <a:buNone/>
              <a:defRPr b="1" sz="2100">
                <a:solidFill>
                  <a:schemeClr val="accent1"/>
                </a:solidFill>
              </a:defRPr>
            </a:lvl2pPr>
            <a:lvl3pPr lvl="2" algn="ctr">
              <a:lnSpc>
                <a:spcPct val="100000"/>
              </a:lnSpc>
              <a:spcBef>
                <a:spcPts val="0"/>
              </a:spcBef>
              <a:spcAft>
                <a:spcPts val="0"/>
              </a:spcAft>
              <a:buClr>
                <a:schemeClr val="accent1"/>
              </a:buClr>
              <a:buSzPct val="100000"/>
              <a:buNone/>
              <a:defRPr b="1" sz="2100">
                <a:solidFill>
                  <a:schemeClr val="accent1"/>
                </a:solidFill>
              </a:defRPr>
            </a:lvl3pPr>
            <a:lvl4pPr lvl="3" algn="ctr">
              <a:lnSpc>
                <a:spcPct val="100000"/>
              </a:lnSpc>
              <a:spcBef>
                <a:spcPts val="0"/>
              </a:spcBef>
              <a:spcAft>
                <a:spcPts val="0"/>
              </a:spcAft>
              <a:buClr>
                <a:schemeClr val="accent1"/>
              </a:buClr>
              <a:buSzPct val="100000"/>
              <a:buNone/>
              <a:defRPr b="1" sz="2100">
                <a:solidFill>
                  <a:schemeClr val="accent1"/>
                </a:solidFill>
              </a:defRPr>
            </a:lvl4pPr>
            <a:lvl5pPr lvl="4" algn="ctr">
              <a:lnSpc>
                <a:spcPct val="100000"/>
              </a:lnSpc>
              <a:spcBef>
                <a:spcPts val="0"/>
              </a:spcBef>
              <a:spcAft>
                <a:spcPts val="0"/>
              </a:spcAft>
              <a:buClr>
                <a:schemeClr val="accent1"/>
              </a:buClr>
              <a:buSzPct val="100000"/>
              <a:buNone/>
              <a:defRPr b="1" sz="2100">
                <a:solidFill>
                  <a:schemeClr val="accent1"/>
                </a:solidFill>
              </a:defRPr>
            </a:lvl5pPr>
            <a:lvl6pPr lvl="5" algn="ctr">
              <a:lnSpc>
                <a:spcPct val="100000"/>
              </a:lnSpc>
              <a:spcBef>
                <a:spcPts val="0"/>
              </a:spcBef>
              <a:spcAft>
                <a:spcPts val="0"/>
              </a:spcAft>
              <a:buClr>
                <a:schemeClr val="accent1"/>
              </a:buClr>
              <a:buSzPct val="100000"/>
              <a:buNone/>
              <a:defRPr b="1" sz="2100">
                <a:solidFill>
                  <a:schemeClr val="accent1"/>
                </a:solidFill>
              </a:defRPr>
            </a:lvl6pPr>
            <a:lvl7pPr lvl="6" algn="ctr">
              <a:lnSpc>
                <a:spcPct val="100000"/>
              </a:lnSpc>
              <a:spcBef>
                <a:spcPts val="0"/>
              </a:spcBef>
              <a:spcAft>
                <a:spcPts val="0"/>
              </a:spcAft>
              <a:buClr>
                <a:schemeClr val="accent1"/>
              </a:buClr>
              <a:buSzPct val="100000"/>
              <a:buNone/>
              <a:defRPr b="1" sz="2100">
                <a:solidFill>
                  <a:schemeClr val="accent1"/>
                </a:solidFill>
              </a:defRPr>
            </a:lvl7pPr>
            <a:lvl8pPr lvl="7" algn="ctr">
              <a:lnSpc>
                <a:spcPct val="100000"/>
              </a:lnSpc>
              <a:spcBef>
                <a:spcPts val="0"/>
              </a:spcBef>
              <a:spcAft>
                <a:spcPts val="0"/>
              </a:spcAft>
              <a:buClr>
                <a:schemeClr val="accent1"/>
              </a:buClr>
              <a:buSzPct val="100000"/>
              <a:buNone/>
              <a:defRPr b="1" sz="2100">
                <a:solidFill>
                  <a:schemeClr val="accent1"/>
                </a:solidFill>
              </a:defRPr>
            </a:lvl8pPr>
            <a:lvl9pPr lvl="8" algn="ctr">
              <a:lnSpc>
                <a:spcPct val="100000"/>
              </a:lnSpc>
              <a:spcBef>
                <a:spcPts val="0"/>
              </a:spcBef>
              <a:spcAft>
                <a:spcPts val="0"/>
              </a:spcAft>
              <a:buClr>
                <a:schemeClr val="accent1"/>
              </a:buClr>
              <a:buSzPct val="100000"/>
              <a:buNone/>
              <a:defRPr b="1" sz="2100">
                <a:solidFill>
                  <a:schemeClr val="accent1"/>
                </a:solidFill>
              </a:defRPr>
            </a:lvl9pPr>
          </a:lstStyle>
          <a:p/>
        </p:txBody>
      </p:sp>
      <p:sp>
        <p:nvSpPr>
          <p:cNvPr id="13" name="Shape 1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6" name="Shape 46"/>
        <p:cNvGrpSpPr/>
        <p:nvPr/>
      </p:nvGrpSpPr>
      <p:grpSpPr>
        <a:xfrm>
          <a:off x="0" y="0"/>
          <a:ext cx="0" cy="0"/>
          <a:chOff x="0" y="0"/>
          <a:chExt cx="0" cy="0"/>
        </a:xfrm>
      </p:grpSpPr>
      <p:sp>
        <p:nvSpPr>
          <p:cNvPr id="47" name="Shape 47"/>
          <p:cNvSpPr txBox="1"/>
          <p:nvPr>
            <p:ph type="title"/>
          </p:nvPr>
        </p:nvSpPr>
        <p:spPr>
          <a:xfrm>
            <a:off x="311700" y="1240275"/>
            <a:ext cx="8520600" cy="1981800"/>
          </a:xfrm>
          <a:prstGeom prst="rect">
            <a:avLst/>
          </a:prstGeom>
        </p:spPr>
        <p:txBody>
          <a:bodyPr anchorCtr="0" anchor="b" bIns="91425" lIns="91425" rIns="91425" tIns="91425"/>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p:txBody>
      </p:sp>
      <p:sp>
        <p:nvSpPr>
          <p:cNvPr id="48" name="Shape 48"/>
          <p:cNvSpPr txBox="1"/>
          <p:nvPr>
            <p:ph idx="1" type="body"/>
          </p:nvPr>
        </p:nvSpPr>
        <p:spPr>
          <a:xfrm>
            <a:off x="311700" y="3304625"/>
            <a:ext cx="8520600" cy="1300800"/>
          </a:xfrm>
          <a:prstGeom prst="rect">
            <a:avLst/>
          </a:prstGeom>
        </p:spPr>
        <p:txBody>
          <a:bodyPr anchorCtr="0" anchor="t" bIns="91425" lIns="91425" rIns="91425" tIns="91425"/>
          <a:lstStyle>
            <a:lvl1pPr lvl="0" algn="ctr">
              <a:spcBef>
                <a:spcPts val="0"/>
              </a:spcBef>
              <a:buClr>
                <a:schemeClr val="accent1"/>
              </a:buClr>
              <a:defRPr>
                <a:solidFill>
                  <a:schemeClr val="accent1"/>
                </a:solidFill>
              </a:defRPr>
            </a:lvl1pPr>
            <a:lvl2pPr lvl="1" algn="ctr">
              <a:spcBef>
                <a:spcPts val="0"/>
              </a:spcBef>
              <a:buClr>
                <a:schemeClr val="accent1"/>
              </a:buClr>
              <a:defRPr>
                <a:solidFill>
                  <a:schemeClr val="accent1"/>
                </a:solidFill>
              </a:defRPr>
            </a:lvl2pPr>
            <a:lvl3pPr lvl="2" algn="ctr">
              <a:spcBef>
                <a:spcPts val="0"/>
              </a:spcBef>
              <a:buClr>
                <a:schemeClr val="accent1"/>
              </a:buClr>
              <a:defRPr>
                <a:solidFill>
                  <a:schemeClr val="accent1"/>
                </a:solidFill>
              </a:defRPr>
            </a:lvl3pPr>
            <a:lvl4pPr lvl="3" algn="ctr">
              <a:spcBef>
                <a:spcPts val="0"/>
              </a:spcBef>
              <a:buClr>
                <a:schemeClr val="accent1"/>
              </a:buClr>
              <a:defRPr>
                <a:solidFill>
                  <a:schemeClr val="accent1"/>
                </a:solidFill>
              </a:defRPr>
            </a:lvl4pPr>
            <a:lvl5pPr lvl="4" algn="ctr">
              <a:spcBef>
                <a:spcPts val="0"/>
              </a:spcBef>
              <a:buClr>
                <a:schemeClr val="accent1"/>
              </a:buClr>
              <a:defRPr>
                <a:solidFill>
                  <a:schemeClr val="accent1"/>
                </a:solidFill>
              </a:defRPr>
            </a:lvl5pPr>
            <a:lvl6pPr lvl="5" algn="ctr">
              <a:spcBef>
                <a:spcPts val="0"/>
              </a:spcBef>
              <a:buClr>
                <a:schemeClr val="accent1"/>
              </a:buClr>
              <a:defRPr>
                <a:solidFill>
                  <a:schemeClr val="accent1"/>
                </a:solidFill>
              </a:defRPr>
            </a:lvl6pPr>
            <a:lvl7pPr lvl="6" algn="ctr">
              <a:spcBef>
                <a:spcPts val="0"/>
              </a:spcBef>
              <a:buClr>
                <a:schemeClr val="accent1"/>
              </a:buClr>
              <a:defRPr>
                <a:solidFill>
                  <a:schemeClr val="accent1"/>
                </a:solidFill>
              </a:defRPr>
            </a:lvl7pPr>
            <a:lvl8pPr lvl="7" algn="ctr">
              <a:spcBef>
                <a:spcPts val="0"/>
              </a:spcBef>
              <a:buClr>
                <a:schemeClr val="accent1"/>
              </a:buClr>
              <a:defRPr>
                <a:solidFill>
                  <a:schemeClr val="accent1"/>
                </a:solidFill>
              </a:defRPr>
            </a:lvl8pPr>
            <a:lvl9pPr lvl="8" algn="ctr">
              <a:spcBef>
                <a:spcPts val="0"/>
              </a:spcBef>
              <a:buClr>
                <a:schemeClr val="accent1"/>
              </a:buClr>
              <a:defRPr>
                <a:solidFill>
                  <a:schemeClr val="accent1"/>
                </a:solidFill>
              </a:defRPr>
            </a:lvl9pPr>
          </a:lstStyle>
          <a:p/>
        </p:txBody>
      </p:sp>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1">
    <p:bg>
      <p:bgPr>
        <a:solidFill>
          <a:srgbClr val="FFFFFF"/>
        </a:solidFill>
      </p:bgPr>
    </p:bg>
    <p:spTree>
      <p:nvGrpSpPr>
        <p:cNvPr id="52" name="Shape 52"/>
        <p:cNvGrpSpPr/>
        <p:nvPr/>
      </p:nvGrpSpPr>
      <p:grpSpPr>
        <a:xfrm>
          <a:off x="0" y="0"/>
          <a:ext cx="0" cy="0"/>
          <a:chOff x="0" y="0"/>
          <a:chExt cx="0" cy="0"/>
        </a:xfrm>
      </p:grpSpPr>
      <p:sp>
        <p:nvSpPr>
          <p:cNvPr id="53" name="Shape 53"/>
          <p:cNvSpPr/>
          <p:nvPr/>
        </p:nvSpPr>
        <p:spPr>
          <a:xfrm>
            <a:off x="0" y="0"/>
            <a:ext cx="9144000" cy="51435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a:off x="3225000" y="1448425"/>
            <a:ext cx="5919000" cy="3695100"/>
          </a:xfrm>
          <a:prstGeom prst="rtTriangle">
            <a:avLst/>
          </a:prstGeom>
          <a:solidFill>
            <a:srgbClr val="14D677"/>
          </a:solidFill>
          <a:ln>
            <a:noFill/>
          </a:ln>
        </p:spPr>
        <p:txBody>
          <a:bodyPr anchorCtr="0" anchor="ctr" bIns="91425" lIns="91425" rIns="91425" tIns="91425">
            <a:noAutofit/>
          </a:bodyPr>
          <a:lstStyle/>
          <a:p>
            <a:pPr lvl="0">
              <a:spcBef>
                <a:spcPts val="0"/>
              </a:spcBef>
              <a:buNone/>
            </a:pPr>
            <a:r>
              <a:t/>
            </a:r>
            <a:endParaRPr/>
          </a:p>
        </p:txBody>
      </p:sp>
      <p:sp>
        <p:nvSpPr>
          <p:cNvPr id="55" name="Shape 55"/>
          <p:cNvSpPr/>
          <p:nvPr/>
        </p:nvSpPr>
        <p:spPr>
          <a:xfrm flipH="1">
            <a:off x="3397800" y="1448425"/>
            <a:ext cx="5746200" cy="3695100"/>
          </a:xfrm>
          <a:prstGeom prst="rtTriangle">
            <a:avLst/>
          </a:prstGeom>
          <a:solidFill>
            <a:srgbClr val="E0E0E0"/>
          </a:solidFill>
          <a:ln>
            <a:noFill/>
          </a:ln>
        </p:spPr>
        <p:txBody>
          <a:bodyPr anchorCtr="0" anchor="ctr" bIns="91425" lIns="91425" rIns="91425" tIns="91425">
            <a:noAutofit/>
          </a:bodyPr>
          <a:lstStyle/>
          <a:p>
            <a:pPr lvl="0">
              <a:spcBef>
                <a:spcPts val="0"/>
              </a:spcBef>
              <a:buNone/>
            </a:pPr>
            <a:r>
              <a:t/>
            </a:r>
            <a:endParaRPr/>
          </a:p>
        </p:txBody>
      </p:sp>
      <p:sp>
        <p:nvSpPr>
          <p:cNvPr id="56" name="Shape 56"/>
          <p:cNvSpPr/>
          <p:nvPr/>
        </p:nvSpPr>
        <p:spPr>
          <a:xfrm flipH="1">
            <a:off x="3836700" y="1448474"/>
            <a:ext cx="5307300" cy="3695100"/>
          </a:xfrm>
          <a:prstGeom prst="rtTriangl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57" name="Shape 57"/>
          <p:cNvSpPr txBox="1"/>
          <p:nvPr>
            <p:ph type="ctrTitle"/>
          </p:nvPr>
        </p:nvSpPr>
        <p:spPr>
          <a:xfrm>
            <a:off x="335250" y="932100"/>
            <a:ext cx="5508300" cy="1655700"/>
          </a:xfrm>
          <a:prstGeom prst="rect">
            <a:avLst/>
          </a:prstGeom>
          <a:noFill/>
        </p:spPr>
        <p:txBody>
          <a:bodyPr anchorCtr="0" anchor="b" bIns="91425" lIns="91425" rIns="91425" tIns="91425"/>
          <a:lstStyle>
            <a:lvl1pPr lvl="0" rtl="0" algn="l">
              <a:lnSpc>
                <a:spcPct val="100000"/>
              </a:lnSpc>
              <a:spcBef>
                <a:spcPts val="0"/>
              </a:spcBef>
              <a:spcAft>
                <a:spcPts val="0"/>
              </a:spcAft>
              <a:buClr>
                <a:schemeClr val="dk1"/>
              </a:buClr>
              <a:buSzPct val="100000"/>
              <a:buNone/>
              <a:defRPr b="1" sz="5200">
                <a:solidFill>
                  <a:schemeClr val="dk1"/>
                </a:solidFill>
              </a:defRPr>
            </a:lvl1pPr>
            <a:lvl2pPr lvl="1" rtl="0" algn="l">
              <a:lnSpc>
                <a:spcPct val="100000"/>
              </a:lnSpc>
              <a:spcBef>
                <a:spcPts val="0"/>
              </a:spcBef>
              <a:spcAft>
                <a:spcPts val="0"/>
              </a:spcAft>
              <a:buClr>
                <a:schemeClr val="dk1"/>
              </a:buClr>
              <a:buSzPct val="100000"/>
              <a:buNone/>
              <a:defRPr b="1" sz="5200">
                <a:solidFill>
                  <a:schemeClr val="dk1"/>
                </a:solidFill>
              </a:defRPr>
            </a:lvl2pPr>
            <a:lvl3pPr lvl="2" rtl="0" algn="l">
              <a:lnSpc>
                <a:spcPct val="100000"/>
              </a:lnSpc>
              <a:spcBef>
                <a:spcPts val="0"/>
              </a:spcBef>
              <a:spcAft>
                <a:spcPts val="0"/>
              </a:spcAft>
              <a:buClr>
                <a:schemeClr val="dk1"/>
              </a:buClr>
              <a:buSzPct val="100000"/>
              <a:buNone/>
              <a:defRPr b="1" sz="5200">
                <a:solidFill>
                  <a:schemeClr val="dk1"/>
                </a:solidFill>
              </a:defRPr>
            </a:lvl3pPr>
            <a:lvl4pPr lvl="3" rtl="0" algn="l">
              <a:lnSpc>
                <a:spcPct val="100000"/>
              </a:lnSpc>
              <a:spcBef>
                <a:spcPts val="0"/>
              </a:spcBef>
              <a:spcAft>
                <a:spcPts val="0"/>
              </a:spcAft>
              <a:buClr>
                <a:schemeClr val="dk1"/>
              </a:buClr>
              <a:buSzPct val="100000"/>
              <a:buNone/>
              <a:defRPr b="1" sz="5200">
                <a:solidFill>
                  <a:schemeClr val="dk1"/>
                </a:solidFill>
              </a:defRPr>
            </a:lvl4pPr>
            <a:lvl5pPr lvl="4" rtl="0" algn="l">
              <a:lnSpc>
                <a:spcPct val="100000"/>
              </a:lnSpc>
              <a:spcBef>
                <a:spcPts val="0"/>
              </a:spcBef>
              <a:spcAft>
                <a:spcPts val="0"/>
              </a:spcAft>
              <a:buClr>
                <a:schemeClr val="dk1"/>
              </a:buClr>
              <a:buSzPct val="100000"/>
              <a:buNone/>
              <a:defRPr b="1" sz="5200">
                <a:solidFill>
                  <a:schemeClr val="dk1"/>
                </a:solidFill>
              </a:defRPr>
            </a:lvl5pPr>
            <a:lvl6pPr lvl="5" rtl="0" algn="l">
              <a:lnSpc>
                <a:spcPct val="100000"/>
              </a:lnSpc>
              <a:spcBef>
                <a:spcPts val="0"/>
              </a:spcBef>
              <a:spcAft>
                <a:spcPts val="0"/>
              </a:spcAft>
              <a:buClr>
                <a:schemeClr val="dk1"/>
              </a:buClr>
              <a:buSzPct val="100000"/>
              <a:buNone/>
              <a:defRPr b="1" sz="5200">
                <a:solidFill>
                  <a:schemeClr val="dk1"/>
                </a:solidFill>
              </a:defRPr>
            </a:lvl6pPr>
            <a:lvl7pPr lvl="6" rtl="0" algn="l">
              <a:lnSpc>
                <a:spcPct val="100000"/>
              </a:lnSpc>
              <a:spcBef>
                <a:spcPts val="0"/>
              </a:spcBef>
              <a:spcAft>
                <a:spcPts val="0"/>
              </a:spcAft>
              <a:buClr>
                <a:schemeClr val="dk1"/>
              </a:buClr>
              <a:buSzPct val="100000"/>
              <a:buNone/>
              <a:defRPr b="1" sz="5200">
                <a:solidFill>
                  <a:schemeClr val="dk1"/>
                </a:solidFill>
              </a:defRPr>
            </a:lvl7pPr>
            <a:lvl8pPr lvl="7" rtl="0" algn="l">
              <a:lnSpc>
                <a:spcPct val="100000"/>
              </a:lnSpc>
              <a:spcBef>
                <a:spcPts val="0"/>
              </a:spcBef>
              <a:spcAft>
                <a:spcPts val="0"/>
              </a:spcAft>
              <a:buClr>
                <a:schemeClr val="dk1"/>
              </a:buClr>
              <a:buSzPct val="100000"/>
              <a:buNone/>
              <a:defRPr b="1" sz="5200">
                <a:solidFill>
                  <a:schemeClr val="dk1"/>
                </a:solidFill>
              </a:defRPr>
            </a:lvl8pPr>
            <a:lvl9pPr lvl="8" rtl="0" algn="l">
              <a:lnSpc>
                <a:spcPct val="100000"/>
              </a:lnSpc>
              <a:spcBef>
                <a:spcPts val="0"/>
              </a:spcBef>
              <a:spcAft>
                <a:spcPts val="0"/>
              </a:spcAft>
              <a:buClr>
                <a:schemeClr val="dk1"/>
              </a:buClr>
              <a:buSzPct val="100000"/>
              <a:buNone/>
              <a:defRPr b="1" sz="5200">
                <a:solidFill>
                  <a:schemeClr val="dk1"/>
                </a:solidFill>
              </a:defRPr>
            </a:lvl9pPr>
          </a:lstStyle>
          <a:p/>
        </p:txBody>
      </p:sp>
      <p:sp>
        <p:nvSpPr>
          <p:cNvPr id="58" name="Shape 58"/>
          <p:cNvSpPr txBox="1"/>
          <p:nvPr>
            <p:ph idx="1" type="subTitle"/>
          </p:nvPr>
        </p:nvSpPr>
        <p:spPr>
          <a:xfrm>
            <a:off x="335250" y="2727850"/>
            <a:ext cx="3914700" cy="1612500"/>
          </a:xfrm>
          <a:prstGeom prst="rect">
            <a:avLst/>
          </a:prstGeom>
          <a:noFill/>
        </p:spPr>
        <p:txBody>
          <a:bodyPr anchorCtr="0" anchor="t" bIns="91425" lIns="91425" rIns="91425" tIns="91425"/>
          <a:lstStyle>
            <a:lvl1pPr lvl="0" rtl="0" algn="l">
              <a:lnSpc>
                <a:spcPct val="100000"/>
              </a:lnSpc>
              <a:spcBef>
                <a:spcPts val="0"/>
              </a:spcBef>
              <a:spcAft>
                <a:spcPts val="0"/>
              </a:spcAft>
              <a:buClr>
                <a:schemeClr val="dk2"/>
              </a:buClr>
              <a:buSzPct val="100000"/>
              <a:buNone/>
              <a:defRPr sz="2400">
                <a:solidFill>
                  <a:schemeClr val="dk2"/>
                </a:solidFill>
              </a:defRPr>
            </a:lvl1pPr>
            <a:lvl2pPr lvl="1" rtl="0" algn="l">
              <a:lnSpc>
                <a:spcPct val="100000"/>
              </a:lnSpc>
              <a:spcBef>
                <a:spcPts val="0"/>
              </a:spcBef>
              <a:spcAft>
                <a:spcPts val="0"/>
              </a:spcAft>
              <a:buClr>
                <a:schemeClr val="dk2"/>
              </a:buClr>
              <a:buSzPct val="100000"/>
              <a:buNone/>
              <a:defRPr sz="2400">
                <a:solidFill>
                  <a:schemeClr val="dk2"/>
                </a:solidFill>
              </a:defRPr>
            </a:lvl2pPr>
            <a:lvl3pPr lvl="2" rtl="0" algn="l">
              <a:lnSpc>
                <a:spcPct val="100000"/>
              </a:lnSpc>
              <a:spcBef>
                <a:spcPts val="0"/>
              </a:spcBef>
              <a:spcAft>
                <a:spcPts val="0"/>
              </a:spcAft>
              <a:buClr>
                <a:schemeClr val="dk2"/>
              </a:buClr>
              <a:buSzPct val="100000"/>
              <a:buNone/>
              <a:defRPr sz="2400">
                <a:solidFill>
                  <a:schemeClr val="dk2"/>
                </a:solidFill>
              </a:defRPr>
            </a:lvl3pPr>
            <a:lvl4pPr lvl="3" rtl="0" algn="l">
              <a:lnSpc>
                <a:spcPct val="100000"/>
              </a:lnSpc>
              <a:spcBef>
                <a:spcPts val="0"/>
              </a:spcBef>
              <a:spcAft>
                <a:spcPts val="0"/>
              </a:spcAft>
              <a:buClr>
                <a:schemeClr val="dk2"/>
              </a:buClr>
              <a:buSzPct val="100000"/>
              <a:buNone/>
              <a:defRPr sz="2400">
                <a:solidFill>
                  <a:schemeClr val="dk2"/>
                </a:solidFill>
              </a:defRPr>
            </a:lvl4pPr>
            <a:lvl5pPr lvl="4" rtl="0" algn="l">
              <a:lnSpc>
                <a:spcPct val="100000"/>
              </a:lnSpc>
              <a:spcBef>
                <a:spcPts val="0"/>
              </a:spcBef>
              <a:spcAft>
                <a:spcPts val="0"/>
              </a:spcAft>
              <a:buClr>
                <a:schemeClr val="dk2"/>
              </a:buClr>
              <a:buSzPct val="100000"/>
              <a:buNone/>
              <a:defRPr sz="2400">
                <a:solidFill>
                  <a:schemeClr val="dk2"/>
                </a:solidFill>
              </a:defRPr>
            </a:lvl5pPr>
            <a:lvl6pPr lvl="5" rtl="0" algn="l">
              <a:lnSpc>
                <a:spcPct val="100000"/>
              </a:lnSpc>
              <a:spcBef>
                <a:spcPts val="0"/>
              </a:spcBef>
              <a:spcAft>
                <a:spcPts val="0"/>
              </a:spcAft>
              <a:buClr>
                <a:schemeClr val="dk2"/>
              </a:buClr>
              <a:buSzPct val="100000"/>
              <a:buNone/>
              <a:defRPr sz="2400">
                <a:solidFill>
                  <a:schemeClr val="dk2"/>
                </a:solidFill>
              </a:defRPr>
            </a:lvl6pPr>
            <a:lvl7pPr lvl="6" rtl="0" algn="l">
              <a:lnSpc>
                <a:spcPct val="100000"/>
              </a:lnSpc>
              <a:spcBef>
                <a:spcPts val="0"/>
              </a:spcBef>
              <a:spcAft>
                <a:spcPts val="0"/>
              </a:spcAft>
              <a:buClr>
                <a:schemeClr val="dk2"/>
              </a:buClr>
              <a:buSzPct val="100000"/>
              <a:buNone/>
              <a:defRPr sz="2400">
                <a:solidFill>
                  <a:schemeClr val="dk2"/>
                </a:solidFill>
              </a:defRPr>
            </a:lvl7pPr>
            <a:lvl8pPr lvl="7" rtl="0" algn="l">
              <a:lnSpc>
                <a:spcPct val="100000"/>
              </a:lnSpc>
              <a:spcBef>
                <a:spcPts val="0"/>
              </a:spcBef>
              <a:spcAft>
                <a:spcPts val="0"/>
              </a:spcAft>
              <a:buClr>
                <a:schemeClr val="dk2"/>
              </a:buClr>
              <a:buSzPct val="100000"/>
              <a:buNone/>
              <a:defRPr sz="2400">
                <a:solidFill>
                  <a:schemeClr val="dk2"/>
                </a:solidFill>
              </a:defRPr>
            </a:lvl8pPr>
            <a:lvl9pPr lvl="8" rtl="0" algn="l">
              <a:lnSpc>
                <a:spcPct val="100000"/>
              </a:lnSpc>
              <a:spcBef>
                <a:spcPts val="0"/>
              </a:spcBef>
              <a:spcAft>
                <a:spcPts val="0"/>
              </a:spcAft>
              <a:buClr>
                <a:schemeClr val="dk2"/>
              </a:buClr>
              <a:buSzPct val="100000"/>
              <a:buNone/>
              <a:defRPr sz="2400">
                <a:solidFill>
                  <a:schemeClr val="dk2"/>
                </a:solidFill>
              </a:defRPr>
            </a:lvl9pPr>
          </a:lstStyle>
          <a:p/>
        </p:txBody>
      </p:sp>
      <p:sp>
        <p:nvSpPr>
          <p:cNvPr id="59" name="Shape 59"/>
          <p:cNvSpPr txBox="1"/>
          <p:nvPr>
            <p:ph idx="12" type="sldNum"/>
          </p:nvPr>
        </p:nvSpPr>
        <p:spPr>
          <a:xfrm>
            <a:off x="8472457" y="4663216"/>
            <a:ext cx="548700" cy="393600"/>
          </a:xfrm>
          <a:prstGeom prst="rect">
            <a:avLst/>
          </a:prstGeom>
          <a:noFill/>
        </p:spPr>
        <p:txBody>
          <a:bodyPr anchorCtr="0" anchor="ctr" bIns="91425" lIns="91425" rIns="91425" tIns="91425">
            <a:noAutofit/>
          </a:bodyPr>
          <a:lstStyle/>
          <a:p>
            <a:pPr lvl="0" rtl="0" algn="r">
              <a:lnSpc>
                <a:spcPct val="100000"/>
              </a:lnSpc>
              <a:spcBef>
                <a:spcPts val="0"/>
              </a:spcBef>
              <a:spcAft>
                <a:spcPts val="0"/>
              </a:spcAft>
              <a:buNone/>
            </a:pPr>
            <a:fld id="{00000000-1234-1234-1234-123412341234}" type="slidenum">
              <a:rPr lang="en" sz="1000">
                <a:solidFill>
                  <a:schemeClr val="lt1"/>
                </a:solidFill>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p:spTree>
      <p:nvGrpSpPr>
        <p:cNvPr id="60" name="Shape 60"/>
        <p:cNvGrpSpPr/>
        <p:nvPr/>
      </p:nvGrpSpPr>
      <p:grpSpPr>
        <a:xfrm>
          <a:off x="0" y="0"/>
          <a:ext cx="0" cy="0"/>
          <a:chOff x="0" y="0"/>
          <a:chExt cx="0" cy="0"/>
        </a:xfrm>
      </p:grpSpPr>
      <p:sp>
        <p:nvSpPr>
          <p:cNvPr id="61" name="Shape 61"/>
          <p:cNvSpPr/>
          <p:nvPr/>
        </p:nvSpPr>
        <p:spPr>
          <a:xfrm>
            <a:off x="0" y="0"/>
            <a:ext cx="9144000" cy="51435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62" name="Shape 62"/>
          <p:cNvSpPr/>
          <p:nvPr/>
        </p:nvSpPr>
        <p:spPr>
          <a:xfrm>
            <a:off x="0" y="4665575"/>
            <a:ext cx="9144000" cy="4779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63" name="Shape 63"/>
          <p:cNvCxnSpPr/>
          <p:nvPr/>
        </p:nvCxnSpPr>
        <p:spPr>
          <a:xfrm>
            <a:off x="1128750" y="1995025"/>
            <a:ext cx="6886500" cy="0"/>
          </a:xfrm>
          <a:prstGeom prst="straightConnector1">
            <a:avLst/>
          </a:prstGeom>
          <a:noFill/>
          <a:ln cap="flat" cmpd="sng" w="9525">
            <a:solidFill>
              <a:schemeClr val="dk1"/>
            </a:solidFill>
            <a:prstDash val="dot"/>
            <a:round/>
            <a:headEnd len="med" w="med" type="none"/>
            <a:tailEnd len="med" w="med" type="none"/>
          </a:ln>
        </p:spPr>
      </p:cxnSp>
      <p:sp>
        <p:nvSpPr>
          <p:cNvPr id="64" name="Shape 64"/>
          <p:cNvSpPr txBox="1"/>
          <p:nvPr>
            <p:ph type="title"/>
          </p:nvPr>
        </p:nvSpPr>
        <p:spPr>
          <a:xfrm>
            <a:off x="1128750" y="394200"/>
            <a:ext cx="6886500" cy="1412100"/>
          </a:xfrm>
          <a:prstGeom prst="rect">
            <a:avLst/>
          </a:prstGeom>
          <a:noFill/>
        </p:spPr>
        <p:txBody>
          <a:bodyPr anchorCtr="0" anchor="b" bIns="91425" lIns="91425" rIns="91425" tIns="91425"/>
          <a:lstStyle>
            <a:lvl1pPr lvl="0" rtl="0" algn="ctr">
              <a:lnSpc>
                <a:spcPct val="100000"/>
              </a:lnSpc>
              <a:spcBef>
                <a:spcPts val="0"/>
              </a:spcBef>
              <a:spcAft>
                <a:spcPts val="0"/>
              </a:spcAft>
              <a:buClr>
                <a:schemeClr val="dk1"/>
              </a:buClr>
              <a:buSzPct val="100000"/>
              <a:buNone/>
              <a:defRPr b="1" sz="3600">
                <a:solidFill>
                  <a:schemeClr val="dk1"/>
                </a:solidFill>
              </a:defRPr>
            </a:lvl1pPr>
            <a:lvl2pPr lvl="1" rtl="0" algn="ctr">
              <a:lnSpc>
                <a:spcPct val="100000"/>
              </a:lnSpc>
              <a:spcBef>
                <a:spcPts val="0"/>
              </a:spcBef>
              <a:spcAft>
                <a:spcPts val="0"/>
              </a:spcAft>
              <a:buClr>
                <a:schemeClr val="dk1"/>
              </a:buClr>
              <a:buSzPct val="100000"/>
              <a:buNone/>
              <a:defRPr b="1" sz="3600">
                <a:solidFill>
                  <a:schemeClr val="dk1"/>
                </a:solidFill>
              </a:defRPr>
            </a:lvl2pPr>
            <a:lvl3pPr lvl="2" rtl="0" algn="ctr">
              <a:lnSpc>
                <a:spcPct val="100000"/>
              </a:lnSpc>
              <a:spcBef>
                <a:spcPts val="0"/>
              </a:spcBef>
              <a:spcAft>
                <a:spcPts val="0"/>
              </a:spcAft>
              <a:buClr>
                <a:schemeClr val="dk1"/>
              </a:buClr>
              <a:buSzPct val="100000"/>
              <a:buNone/>
              <a:defRPr b="1" sz="3600">
                <a:solidFill>
                  <a:schemeClr val="dk1"/>
                </a:solidFill>
              </a:defRPr>
            </a:lvl3pPr>
            <a:lvl4pPr lvl="3" rtl="0" algn="ctr">
              <a:lnSpc>
                <a:spcPct val="100000"/>
              </a:lnSpc>
              <a:spcBef>
                <a:spcPts val="0"/>
              </a:spcBef>
              <a:spcAft>
                <a:spcPts val="0"/>
              </a:spcAft>
              <a:buClr>
                <a:schemeClr val="dk1"/>
              </a:buClr>
              <a:buSzPct val="100000"/>
              <a:buNone/>
              <a:defRPr b="1" sz="3600">
                <a:solidFill>
                  <a:schemeClr val="dk1"/>
                </a:solidFill>
              </a:defRPr>
            </a:lvl4pPr>
            <a:lvl5pPr lvl="4" rtl="0" algn="ctr">
              <a:lnSpc>
                <a:spcPct val="100000"/>
              </a:lnSpc>
              <a:spcBef>
                <a:spcPts val="0"/>
              </a:spcBef>
              <a:spcAft>
                <a:spcPts val="0"/>
              </a:spcAft>
              <a:buClr>
                <a:schemeClr val="dk1"/>
              </a:buClr>
              <a:buSzPct val="100000"/>
              <a:buNone/>
              <a:defRPr b="1" sz="3600">
                <a:solidFill>
                  <a:schemeClr val="dk1"/>
                </a:solidFill>
              </a:defRPr>
            </a:lvl5pPr>
            <a:lvl6pPr lvl="5" rtl="0" algn="ctr">
              <a:lnSpc>
                <a:spcPct val="100000"/>
              </a:lnSpc>
              <a:spcBef>
                <a:spcPts val="0"/>
              </a:spcBef>
              <a:spcAft>
                <a:spcPts val="0"/>
              </a:spcAft>
              <a:buClr>
                <a:schemeClr val="dk1"/>
              </a:buClr>
              <a:buSzPct val="100000"/>
              <a:buNone/>
              <a:defRPr b="1" sz="3600">
                <a:solidFill>
                  <a:schemeClr val="dk1"/>
                </a:solidFill>
              </a:defRPr>
            </a:lvl6pPr>
            <a:lvl7pPr lvl="6" rtl="0" algn="ctr">
              <a:lnSpc>
                <a:spcPct val="100000"/>
              </a:lnSpc>
              <a:spcBef>
                <a:spcPts val="0"/>
              </a:spcBef>
              <a:spcAft>
                <a:spcPts val="0"/>
              </a:spcAft>
              <a:buClr>
                <a:schemeClr val="dk1"/>
              </a:buClr>
              <a:buSzPct val="100000"/>
              <a:buNone/>
              <a:defRPr b="1" sz="3600">
                <a:solidFill>
                  <a:schemeClr val="dk1"/>
                </a:solidFill>
              </a:defRPr>
            </a:lvl7pPr>
            <a:lvl8pPr lvl="7" rtl="0" algn="ctr">
              <a:lnSpc>
                <a:spcPct val="100000"/>
              </a:lnSpc>
              <a:spcBef>
                <a:spcPts val="0"/>
              </a:spcBef>
              <a:spcAft>
                <a:spcPts val="0"/>
              </a:spcAft>
              <a:buClr>
                <a:schemeClr val="dk1"/>
              </a:buClr>
              <a:buSzPct val="100000"/>
              <a:buNone/>
              <a:defRPr b="1" sz="3600">
                <a:solidFill>
                  <a:schemeClr val="dk1"/>
                </a:solidFill>
              </a:defRPr>
            </a:lvl8pPr>
            <a:lvl9pPr lvl="8" rtl="0" algn="ctr">
              <a:lnSpc>
                <a:spcPct val="100000"/>
              </a:lnSpc>
              <a:spcBef>
                <a:spcPts val="0"/>
              </a:spcBef>
              <a:spcAft>
                <a:spcPts val="0"/>
              </a:spcAft>
              <a:buClr>
                <a:schemeClr val="dk1"/>
              </a:buClr>
              <a:buSzPct val="100000"/>
              <a:buNone/>
              <a:defRPr b="1" sz="3600">
                <a:solidFill>
                  <a:schemeClr val="dk1"/>
                </a:solidFill>
              </a:defRPr>
            </a:lvl9pPr>
          </a:lstStyle>
          <a:p/>
        </p:txBody>
      </p:sp>
      <p:sp>
        <p:nvSpPr>
          <p:cNvPr id="65" name="Shape 65"/>
          <p:cNvSpPr txBox="1"/>
          <p:nvPr>
            <p:ph idx="1" type="body"/>
          </p:nvPr>
        </p:nvSpPr>
        <p:spPr>
          <a:xfrm>
            <a:off x="1128750" y="2225462"/>
            <a:ext cx="6886500" cy="2197200"/>
          </a:xfrm>
          <a:prstGeom prst="rect">
            <a:avLst/>
          </a:prstGeom>
          <a:noFill/>
        </p:spPr>
        <p:txBody>
          <a:bodyPr anchorCtr="0" anchor="t" bIns="91425" lIns="91425" rIns="91425" tIns="91425"/>
          <a:lstStyle>
            <a:lvl1pPr lvl="0" rtl="0" algn="ctr">
              <a:lnSpc>
                <a:spcPct val="115000"/>
              </a:lnSpc>
              <a:spcBef>
                <a:spcPts val="0"/>
              </a:spcBef>
              <a:spcAft>
                <a:spcPts val="1600"/>
              </a:spcAft>
              <a:buClr>
                <a:schemeClr val="dk2"/>
              </a:buClr>
              <a:buSzPct val="100000"/>
              <a:defRPr sz="1600">
                <a:solidFill>
                  <a:schemeClr val="dk2"/>
                </a:solidFill>
              </a:defRPr>
            </a:lvl1pPr>
            <a:lvl2pPr lvl="1" rtl="0" algn="ctr">
              <a:lnSpc>
                <a:spcPct val="115000"/>
              </a:lnSpc>
              <a:spcBef>
                <a:spcPts val="0"/>
              </a:spcBef>
              <a:spcAft>
                <a:spcPts val="1600"/>
              </a:spcAft>
              <a:buClr>
                <a:schemeClr val="dk2"/>
              </a:buClr>
              <a:defRPr sz="1400">
                <a:solidFill>
                  <a:schemeClr val="dk2"/>
                </a:solidFill>
              </a:defRPr>
            </a:lvl2pPr>
            <a:lvl3pPr lvl="2" rtl="0" algn="ctr">
              <a:lnSpc>
                <a:spcPct val="115000"/>
              </a:lnSpc>
              <a:spcBef>
                <a:spcPts val="0"/>
              </a:spcBef>
              <a:spcAft>
                <a:spcPts val="1600"/>
              </a:spcAft>
              <a:buClr>
                <a:schemeClr val="dk2"/>
              </a:buClr>
              <a:defRPr sz="1400">
                <a:solidFill>
                  <a:schemeClr val="dk2"/>
                </a:solidFill>
              </a:defRPr>
            </a:lvl3pPr>
            <a:lvl4pPr lvl="3" rtl="0" algn="ctr">
              <a:lnSpc>
                <a:spcPct val="115000"/>
              </a:lnSpc>
              <a:spcBef>
                <a:spcPts val="0"/>
              </a:spcBef>
              <a:spcAft>
                <a:spcPts val="1600"/>
              </a:spcAft>
              <a:buClr>
                <a:schemeClr val="dk2"/>
              </a:buClr>
              <a:defRPr sz="1400">
                <a:solidFill>
                  <a:schemeClr val="dk2"/>
                </a:solidFill>
              </a:defRPr>
            </a:lvl4pPr>
            <a:lvl5pPr lvl="4" rtl="0" algn="ctr">
              <a:lnSpc>
                <a:spcPct val="115000"/>
              </a:lnSpc>
              <a:spcBef>
                <a:spcPts val="0"/>
              </a:spcBef>
              <a:spcAft>
                <a:spcPts val="1600"/>
              </a:spcAft>
              <a:buClr>
                <a:schemeClr val="dk2"/>
              </a:buClr>
              <a:defRPr sz="1400">
                <a:solidFill>
                  <a:schemeClr val="dk2"/>
                </a:solidFill>
              </a:defRPr>
            </a:lvl5pPr>
            <a:lvl6pPr lvl="5" rtl="0" algn="ctr">
              <a:lnSpc>
                <a:spcPct val="115000"/>
              </a:lnSpc>
              <a:spcBef>
                <a:spcPts val="0"/>
              </a:spcBef>
              <a:spcAft>
                <a:spcPts val="1600"/>
              </a:spcAft>
              <a:buClr>
                <a:schemeClr val="dk2"/>
              </a:buClr>
              <a:defRPr sz="1400">
                <a:solidFill>
                  <a:schemeClr val="dk2"/>
                </a:solidFill>
              </a:defRPr>
            </a:lvl6pPr>
            <a:lvl7pPr lvl="6" rtl="0" algn="ctr">
              <a:lnSpc>
                <a:spcPct val="115000"/>
              </a:lnSpc>
              <a:spcBef>
                <a:spcPts val="0"/>
              </a:spcBef>
              <a:spcAft>
                <a:spcPts val="1600"/>
              </a:spcAft>
              <a:buClr>
                <a:schemeClr val="dk2"/>
              </a:buClr>
              <a:defRPr sz="1400">
                <a:solidFill>
                  <a:schemeClr val="dk2"/>
                </a:solidFill>
              </a:defRPr>
            </a:lvl7pPr>
            <a:lvl8pPr lvl="7" rtl="0" algn="ctr">
              <a:lnSpc>
                <a:spcPct val="115000"/>
              </a:lnSpc>
              <a:spcBef>
                <a:spcPts val="0"/>
              </a:spcBef>
              <a:spcAft>
                <a:spcPts val="1600"/>
              </a:spcAft>
              <a:buClr>
                <a:schemeClr val="dk2"/>
              </a:buClr>
              <a:defRPr sz="1400">
                <a:solidFill>
                  <a:schemeClr val="dk2"/>
                </a:solidFill>
              </a:defRPr>
            </a:lvl8pPr>
            <a:lvl9pPr lvl="8" rtl="0" algn="ctr">
              <a:lnSpc>
                <a:spcPct val="115000"/>
              </a:lnSpc>
              <a:spcBef>
                <a:spcPts val="0"/>
              </a:spcBef>
              <a:spcAft>
                <a:spcPts val="1600"/>
              </a:spcAft>
              <a:buClr>
                <a:schemeClr val="dk2"/>
              </a:buClr>
              <a:defRPr sz="1400">
                <a:solidFill>
                  <a:schemeClr val="dk2"/>
                </a:solidFill>
              </a:defRPr>
            </a:lvl9pPr>
          </a:lstStyle>
          <a:p/>
        </p:txBody>
      </p:sp>
      <p:sp>
        <p:nvSpPr>
          <p:cNvPr id="66" name="Shape 66"/>
          <p:cNvSpPr txBox="1"/>
          <p:nvPr>
            <p:ph idx="12" type="sldNum"/>
          </p:nvPr>
        </p:nvSpPr>
        <p:spPr>
          <a:xfrm>
            <a:off x="8472457" y="4663216"/>
            <a:ext cx="548700" cy="393600"/>
          </a:xfrm>
          <a:prstGeom prst="rect">
            <a:avLst/>
          </a:prstGeom>
          <a:noFill/>
        </p:spPr>
        <p:txBody>
          <a:bodyPr anchorCtr="0" anchor="ctr" bIns="91425" lIns="91425" rIns="91425" tIns="91425">
            <a:noAutofit/>
          </a:bodyPr>
          <a:lstStyle/>
          <a:p>
            <a:pPr lvl="0" rtl="0" algn="r">
              <a:lnSpc>
                <a:spcPct val="100000"/>
              </a:lnSpc>
              <a:spcBef>
                <a:spcPts val="0"/>
              </a:spcBef>
              <a:spcAft>
                <a:spcPts val="0"/>
              </a:spcAft>
              <a:buNone/>
            </a:pPr>
            <a:fld id="{00000000-1234-1234-1234-123412341234}" type="slidenum">
              <a:rPr lang="en" sz="1000">
                <a:solidFill>
                  <a:schemeClr val="lt1"/>
                </a:solidFill>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2">
    <p:bg>
      <p:bgPr>
        <a:solidFill>
          <a:srgbClr val="FFFFFF"/>
        </a:solidFill>
      </p:bgPr>
    </p:bg>
    <p:spTree>
      <p:nvGrpSpPr>
        <p:cNvPr id="67" name="Shape 67"/>
        <p:cNvGrpSpPr/>
        <p:nvPr/>
      </p:nvGrpSpPr>
      <p:grpSpPr>
        <a:xfrm>
          <a:off x="0" y="0"/>
          <a:ext cx="0" cy="0"/>
          <a:chOff x="0" y="0"/>
          <a:chExt cx="0" cy="0"/>
        </a:xfrm>
      </p:grpSpPr>
      <p:sp>
        <p:nvSpPr>
          <p:cNvPr id="68" name="Shape 68"/>
          <p:cNvSpPr/>
          <p:nvPr/>
        </p:nvSpPr>
        <p:spPr>
          <a:xfrm>
            <a:off x="0" y="0"/>
            <a:ext cx="9144000" cy="51435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cxnSp>
        <p:nvCxnSpPr>
          <p:cNvPr id="69" name="Shape 69"/>
          <p:cNvCxnSpPr/>
          <p:nvPr/>
        </p:nvCxnSpPr>
        <p:spPr>
          <a:xfrm>
            <a:off x="3027472" y="0"/>
            <a:ext cx="0" cy="5133300"/>
          </a:xfrm>
          <a:prstGeom prst="straightConnector1">
            <a:avLst/>
          </a:prstGeom>
          <a:noFill/>
          <a:ln cap="flat" cmpd="sng" w="9525">
            <a:solidFill>
              <a:srgbClr val="F2F2F2"/>
            </a:solidFill>
            <a:prstDash val="solid"/>
            <a:miter/>
            <a:headEnd len="med" w="med" type="none"/>
            <a:tailEnd len="med" w="med" type="none"/>
          </a:ln>
          <a:effectLst>
            <a:outerShdw blurRad="50799" rotWithShape="0" algn="l" dist="38100">
              <a:srgbClr val="000000">
                <a:alpha val="40000"/>
              </a:srgbClr>
            </a:outerShdw>
          </a:effectLst>
        </p:spPr>
      </p:cxnSp>
      <p:sp>
        <p:nvSpPr>
          <p:cNvPr id="70" name="Shape 70"/>
          <p:cNvSpPr/>
          <p:nvPr/>
        </p:nvSpPr>
        <p:spPr>
          <a:xfrm>
            <a:off x="0" y="0"/>
            <a:ext cx="3048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71" name="Shape 71"/>
          <p:cNvSpPr txBox="1"/>
          <p:nvPr>
            <p:ph type="title"/>
          </p:nvPr>
        </p:nvSpPr>
        <p:spPr>
          <a:xfrm>
            <a:off x="284100" y="307975"/>
            <a:ext cx="2479800" cy="4268700"/>
          </a:xfrm>
          <a:prstGeom prst="rect">
            <a:avLst/>
          </a:prstGeom>
          <a:noFill/>
        </p:spPr>
        <p:txBody>
          <a:bodyPr anchorCtr="0" anchor="t" bIns="91425" lIns="91425" rIns="91425" tIns="91425"/>
          <a:lstStyle>
            <a:lvl1pPr lvl="0" rtl="0" algn="l">
              <a:lnSpc>
                <a:spcPct val="100000"/>
              </a:lnSpc>
              <a:spcBef>
                <a:spcPts val="0"/>
              </a:spcBef>
              <a:spcAft>
                <a:spcPts val="0"/>
              </a:spcAft>
              <a:buClr>
                <a:schemeClr val="lt1"/>
              </a:buClr>
              <a:buSzPct val="100000"/>
              <a:buNone/>
              <a:defRPr b="1" sz="3000">
                <a:solidFill>
                  <a:schemeClr val="lt1"/>
                </a:solidFill>
              </a:defRPr>
            </a:lvl1pPr>
            <a:lvl2pPr lvl="1" rtl="0" algn="l">
              <a:lnSpc>
                <a:spcPct val="100000"/>
              </a:lnSpc>
              <a:spcBef>
                <a:spcPts val="0"/>
              </a:spcBef>
              <a:spcAft>
                <a:spcPts val="0"/>
              </a:spcAft>
              <a:buClr>
                <a:schemeClr val="lt1"/>
              </a:buClr>
              <a:buSzPct val="100000"/>
              <a:buNone/>
              <a:defRPr b="1" sz="3000">
                <a:solidFill>
                  <a:schemeClr val="lt1"/>
                </a:solidFill>
              </a:defRPr>
            </a:lvl2pPr>
            <a:lvl3pPr lvl="2" rtl="0" algn="l">
              <a:lnSpc>
                <a:spcPct val="100000"/>
              </a:lnSpc>
              <a:spcBef>
                <a:spcPts val="0"/>
              </a:spcBef>
              <a:spcAft>
                <a:spcPts val="0"/>
              </a:spcAft>
              <a:buClr>
                <a:schemeClr val="lt1"/>
              </a:buClr>
              <a:buSzPct val="100000"/>
              <a:buNone/>
              <a:defRPr b="1" sz="3000">
                <a:solidFill>
                  <a:schemeClr val="lt1"/>
                </a:solidFill>
              </a:defRPr>
            </a:lvl3pPr>
            <a:lvl4pPr lvl="3" rtl="0" algn="l">
              <a:lnSpc>
                <a:spcPct val="100000"/>
              </a:lnSpc>
              <a:spcBef>
                <a:spcPts val="0"/>
              </a:spcBef>
              <a:spcAft>
                <a:spcPts val="0"/>
              </a:spcAft>
              <a:buClr>
                <a:schemeClr val="lt1"/>
              </a:buClr>
              <a:buSzPct val="100000"/>
              <a:buNone/>
              <a:defRPr b="1" sz="3000">
                <a:solidFill>
                  <a:schemeClr val="lt1"/>
                </a:solidFill>
              </a:defRPr>
            </a:lvl4pPr>
            <a:lvl5pPr lvl="4" rtl="0" algn="l">
              <a:lnSpc>
                <a:spcPct val="100000"/>
              </a:lnSpc>
              <a:spcBef>
                <a:spcPts val="0"/>
              </a:spcBef>
              <a:spcAft>
                <a:spcPts val="0"/>
              </a:spcAft>
              <a:buClr>
                <a:schemeClr val="lt1"/>
              </a:buClr>
              <a:buSzPct val="100000"/>
              <a:buNone/>
              <a:defRPr b="1" sz="3000">
                <a:solidFill>
                  <a:schemeClr val="lt1"/>
                </a:solidFill>
              </a:defRPr>
            </a:lvl5pPr>
            <a:lvl6pPr lvl="5" rtl="0" algn="l">
              <a:lnSpc>
                <a:spcPct val="100000"/>
              </a:lnSpc>
              <a:spcBef>
                <a:spcPts val="0"/>
              </a:spcBef>
              <a:spcAft>
                <a:spcPts val="0"/>
              </a:spcAft>
              <a:buClr>
                <a:schemeClr val="lt1"/>
              </a:buClr>
              <a:buSzPct val="100000"/>
              <a:buNone/>
              <a:defRPr b="1" sz="3000">
                <a:solidFill>
                  <a:schemeClr val="lt1"/>
                </a:solidFill>
              </a:defRPr>
            </a:lvl6pPr>
            <a:lvl7pPr lvl="6" rtl="0" algn="l">
              <a:lnSpc>
                <a:spcPct val="100000"/>
              </a:lnSpc>
              <a:spcBef>
                <a:spcPts val="0"/>
              </a:spcBef>
              <a:spcAft>
                <a:spcPts val="0"/>
              </a:spcAft>
              <a:buClr>
                <a:schemeClr val="lt1"/>
              </a:buClr>
              <a:buSzPct val="100000"/>
              <a:buNone/>
              <a:defRPr b="1" sz="3000">
                <a:solidFill>
                  <a:schemeClr val="lt1"/>
                </a:solidFill>
              </a:defRPr>
            </a:lvl7pPr>
            <a:lvl8pPr lvl="7" rtl="0" algn="l">
              <a:lnSpc>
                <a:spcPct val="100000"/>
              </a:lnSpc>
              <a:spcBef>
                <a:spcPts val="0"/>
              </a:spcBef>
              <a:spcAft>
                <a:spcPts val="0"/>
              </a:spcAft>
              <a:buClr>
                <a:schemeClr val="lt1"/>
              </a:buClr>
              <a:buSzPct val="100000"/>
              <a:buNone/>
              <a:defRPr b="1" sz="3000">
                <a:solidFill>
                  <a:schemeClr val="lt1"/>
                </a:solidFill>
              </a:defRPr>
            </a:lvl8pPr>
            <a:lvl9pPr lvl="8" rtl="0" algn="l">
              <a:lnSpc>
                <a:spcPct val="100000"/>
              </a:lnSpc>
              <a:spcBef>
                <a:spcPts val="0"/>
              </a:spcBef>
              <a:spcAft>
                <a:spcPts val="0"/>
              </a:spcAft>
              <a:buClr>
                <a:schemeClr val="lt1"/>
              </a:buClr>
              <a:buSzPct val="100000"/>
              <a:buNone/>
              <a:defRPr b="1" sz="3000">
                <a:solidFill>
                  <a:schemeClr val="lt1"/>
                </a:solidFill>
              </a:defRPr>
            </a:lvl9pPr>
          </a:lstStyle>
          <a:p/>
        </p:txBody>
      </p:sp>
      <p:sp>
        <p:nvSpPr>
          <p:cNvPr id="72" name="Shape 72"/>
          <p:cNvSpPr txBox="1"/>
          <p:nvPr>
            <p:ph idx="1" type="body"/>
          </p:nvPr>
        </p:nvSpPr>
        <p:spPr>
          <a:xfrm>
            <a:off x="3381100" y="307975"/>
            <a:ext cx="5451300" cy="4268700"/>
          </a:xfrm>
          <a:prstGeom prst="rect">
            <a:avLst/>
          </a:prstGeom>
          <a:noFill/>
        </p:spPr>
        <p:txBody>
          <a:bodyPr anchorCtr="0" anchor="t" bIns="91425" lIns="91425" rIns="91425" tIns="91425"/>
          <a:lstStyle>
            <a:lvl1pPr lvl="0" rtl="0" algn="l">
              <a:lnSpc>
                <a:spcPct val="115000"/>
              </a:lnSpc>
              <a:spcBef>
                <a:spcPts val="0"/>
              </a:spcBef>
              <a:spcAft>
                <a:spcPts val="1600"/>
              </a:spcAft>
              <a:buClr>
                <a:schemeClr val="dk2"/>
              </a:buClr>
              <a:buSzPct val="100000"/>
              <a:defRPr sz="1800">
                <a:solidFill>
                  <a:schemeClr val="dk2"/>
                </a:solidFill>
              </a:defRPr>
            </a:lvl1pPr>
            <a:lvl2pPr lvl="1" rtl="0" algn="l">
              <a:lnSpc>
                <a:spcPct val="115000"/>
              </a:lnSpc>
              <a:spcBef>
                <a:spcPts val="0"/>
              </a:spcBef>
              <a:spcAft>
                <a:spcPts val="1600"/>
              </a:spcAft>
              <a:buClr>
                <a:schemeClr val="dk2"/>
              </a:buClr>
              <a:defRPr sz="1400">
                <a:solidFill>
                  <a:schemeClr val="dk2"/>
                </a:solidFill>
              </a:defRPr>
            </a:lvl2pPr>
            <a:lvl3pPr lvl="2" rtl="0" algn="l">
              <a:lnSpc>
                <a:spcPct val="115000"/>
              </a:lnSpc>
              <a:spcBef>
                <a:spcPts val="0"/>
              </a:spcBef>
              <a:spcAft>
                <a:spcPts val="1600"/>
              </a:spcAft>
              <a:buClr>
                <a:schemeClr val="dk2"/>
              </a:buClr>
              <a:defRPr sz="1400">
                <a:solidFill>
                  <a:schemeClr val="dk2"/>
                </a:solidFill>
              </a:defRPr>
            </a:lvl3pPr>
            <a:lvl4pPr lvl="3" rtl="0" algn="l">
              <a:lnSpc>
                <a:spcPct val="115000"/>
              </a:lnSpc>
              <a:spcBef>
                <a:spcPts val="0"/>
              </a:spcBef>
              <a:spcAft>
                <a:spcPts val="1600"/>
              </a:spcAft>
              <a:buClr>
                <a:schemeClr val="dk2"/>
              </a:buClr>
              <a:defRPr sz="1400">
                <a:solidFill>
                  <a:schemeClr val="dk2"/>
                </a:solidFill>
              </a:defRPr>
            </a:lvl4pPr>
            <a:lvl5pPr lvl="4" rtl="0" algn="l">
              <a:lnSpc>
                <a:spcPct val="115000"/>
              </a:lnSpc>
              <a:spcBef>
                <a:spcPts val="0"/>
              </a:spcBef>
              <a:spcAft>
                <a:spcPts val="1600"/>
              </a:spcAft>
              <a:buClr>
                <a:schemeClr val="dk2"/>
              </a:buClr>
              <a:defRPr sz="1400">
                <a:solidFill>
                  <a:schemeClr val="dk2"/>
                </a:solidFill>
              </a:defRPr>
            </a:lvl5pPr>
            <a:lvl6pPr lvl="5" rtl="0" algn="l">
              <a:lnSpc>
                <a:spcPct val="115000"/>
              </a:lnSpc>
              <a:spcBef>
                <a:spcPts val="0"/>
              </a:spcBef>
              <a:spcAft>
                <a:spcPts val="1600"/>
              </a:spcAft>
              <a:buClr>
                <a:schemeClr val="dk2"/>
              </a:buClr>
              <a:defRPr sz="1400">
                <a:solidFill>
                  <a:schemeClr val="dk2"/>
                </a:solidFill>
              </a:defRPr>
            </a:lvl6pPr>
            <a:lvl7pPr lvl="6" rtl="0" algn="l">
              <a:lnSpc>
                <a:spcPct val="115000"/>
              </a:lnSpc>
              <a:spcBef>
                <a:spcPts val="0"/>
              </a:spcBef>
              <a:spcAft>
                <a:spcPts val="1600"/>
              </a:spcAft>
              <a:buClr>
                <a:schemeClr val="dk2"/>
              </a:buClr>
              <a:defRPr sz="1400">
                <a:solidFill>
                  <a:schemeClr val="dk2"/>
                </a:solidFill>
              </a:defRPr>
            </a:lvl7pPr>
            <a:lvl8pPr lvl="7" rtl="0" algn="l">
              <a:lnSpc>
                <a:spcPct val="115000"/>
              </a:lnSpc>
              <a:spcBef>
                <a:spcPts val="0"/>
              </a:spcBef>
              <a:spcAft>
                <a:spcPts val="1600"/>
              </a:spcAft>
              <a:buClr>
                <a:schemeClr val="dk2"/>
              </a:buClr>
              <a:defRPr sz="1400">
                <a:solidFill>
                  <a:schemeClr val="dk2"/>
                </a:solidFill>
              </a:defRPr>
            </a:lvl8pPr>
            <a:lvl9pPr lvl="8" rtl="0" algn="l">
              <a:lnSpc>
                <a:spcPct val="115000"/>
              </a:lnSpc>
              <a:spcBef>
                <a:spcPts val="0"/>
              </a:spcBef>
              <a:spcAft>
                <a:spcPts val="1600"/>
              </a:spcAft>
              <a:buClr>
                <a:schemeClr val="dk2"/>
              </a:buClr>
              <a:defRPr sz="1400">
                <a:solidFill>
                  <a:schemeClr val="dk2"/>
                </a:solidFill>
              </a:defRPr>
            </a:lvl9pPr>
          </a:lstStyle>
          <a:p/>
        </p:txBody>
      </p:sp>
      <p:sp>
        <p:nvSpPr>
          <p:cNvPr id="73" name="Shape 73"/>
          <p:cNvSpPr txBox="1"/>
          <p:nvPr>
            <p:ph idx="12" type="sldNum"/>
          </p:nvPr>
        </p:nvSpPr>
        <p:spPr>
          <a:xfrm>
            <a:off x="8472457" y="4663216"/>
            <a:ext cx="548700" cy="393600"/>
          </a:xfrm>
          <a:prstGeom prst="rect">
            <a:avLst/>
          </a:prstGeom>
          <a:noFill/>
        </p:spPr>
        <p:txBody>
          <a:bodyPr anchorCtr="0" anchor="ctr" bIns="91425" lIns="91425" rIns="91425" tIns="91425">
            <a:noAutofit/>
          </a:bodyPr>
          <a:lstStyle/>
          <a:p>
            <a:pPr lvl="0" rtl="0" algn="r">
              <a:lnSpc>
                <a:spcPct val="100000"/>
              </a:lnSpc>
              <a:spcBef>
                <a:spcPts val="0"/>
              </a:spcBef>
              <a:spcAft>
                <a:spcPts val="0"/>
              </a:spcAft>
              <a:buNone/>
            </a:pPr>
            <a:fld id="{00000000-1234-1234-1234-123412341234}" type="slidenum">
              <a:rPr lang="en" sz="1000">
                <a:solidFill>
                  <a:schemeClr val="dk2"/>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4" name="Shape 14"/>
        <p:cNvGrpSpPr/>
        <p:nvPr/>
      </p:nvGrpSpPr>
      <p:grpSpPr>
        <a:xfrm>
          <a:off x="0" y="0"/>
          <a:ext cx="0" cy="0"/>
          <a:chOff x="0" y="0"/>
          <a:chExt cx="0" cy="0"/>
        </a:xfrm>
      </p:grpSpPr>
      <p:sp>
        <p:nvSpPr>
          <p:cNvPr id="15" name="Shape 15"/>
          <p:cNvSpPr txBox="1"/>
          <p:nvPr>
            <p:ph type="title"/>
          </p:nvPr>
        </p:nvSpPr>
        <p:spPr>
          <a:xfrm>
            <a:off x="2802750" y="802500"/>
            <a:ext cx="3538500" cy="3538500"/>
          </a:xfrm>
          <a:prstGeom prst="rect">
            <a:avLst/>
          </a:prstGeom>
          <a:solidFill>
            <a:srgbClr val="FFFFFF"/>
          </a:solidFill>
        </p:spPr>
        <p:txBody>
          <a:bodyPr anchorCtr="0" anchor="ctr"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6" name="Shape 1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7" name="Shape 17"/>
        <p:cNvGrpSpPr/>
        <p:nvPr/>
      </p:nvGrpSpPr>
      <p:grpSpPr>
        <a:xfrm>
          <a:off x="0" y="0"/>
          <a:ext cx="0" cy="0"/>
          <a:chOff x="0" y="0"/>
          <a:chExt cx="0" cy="0"/>
        </a:xfrm>
      </p:grpSpPr>
      <p:sp>
        <p:nvSpPr>
          <p:cNvPr id="18" name="Shape 18"/>
          <p:cNvSpPr txBox="1"/>
          <p:nvPr>
            <p:ph type="title"/>
          </p:nvPr>
        </p:nvSpPr>
        <p:spPr>
          <a:xfrm>
            <a:off x="311700" y="292850"/>
            <a:ext cx="8520600" cy="801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311700" y="1228675"/>
            <a:ext cx="8520600" cy="3340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txBox="1"/>
          <p:nvPr>
            <p:ph type="title"/>
          </p:nvPr>
        </p:nvSpPr>
        <p:spPr>
          <a:xfrm>
            <a:off x="311700" y="292850"/>
            <a:ext cx="8520600" cy="801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11700" y="1228675"/>
            <a:ext cx="3999900" cy="3340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2" type="body"/>
          </p:nvPr>
        </p:nvSpPr>
        <p:spPr>
          <a:xfrm>
            <a:off x="4832400" y="1228675"/>
            <a:ext cx="3999900" cy="3340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5" name="Shape 2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304800" y="309350"/>
            <a:ext cx="8537700" cy="748200"/>
          </a:xfrm>
          <a:prstGeom prst="rect">
            <a:avLst/>
          </a:prstGeom>
        </p:spPr>
        <p:txBody>
          <a:bodyPr anchorCtr="0" anchor="t" bIns="91425" lIns="91425" rIns="91425" tIns="91425"/>
          <a:lstStyle>
            <a:lvl1pPr lvl="0">
              <a:spcBef>
                <a:spcPts val="0"/>
              </a:spcBef>
              <a:buSzPct val="100000"/>
              <a:defRPr sz="4000"/>
            </a:lvl1pPr>
            <a:lvl2pPr lvl="1">
              <a:spcBef>
                <a:spcPts val="0"/>
              </a:spcBef>
              <a:buSzPct val="100000"/>
              <a:defRPr sz="4000"/>
            </a:lvl2pPr>
            <a:lvl3pPr lvl="2">
              <a:spcBef>
                <a:spcPts val="0"/>
              </a:spcBef>
              <a:buSzPct val="100000"/>
              <a:defRPr sz="4000"/>
            </a:lvl3pPr>
            <a:lvl4pPr lvl="3">
              <a:spcBef>
                <a:spcPts val="0"/>
              </a:spcBef>
              <a:buSzPct val="100000"/>
              <a:defRPr sz="4000"/>
            </a:lvl4pPr>
            <a:lvl5pPr lvl="4">
              <a:spcBef>
                <a:spcPts val="0"/>
              </a:spcBef>
              <a:buSzPct val="100000"/>
              <a:defRPr sz="4000"/>
            </a:lvl5pPr>
            <a:lvl6pPr lvl="5">
              <a:spcBef>
                <a:spcPts val="0"/>
              </a:spcBef>
              <a:buSzPct val="100000"/>
              <a:defRPr sz="4000"/>
            </a:lvl6pPr>
            <a:lvl7pPr lvl="6">
              <a:spcBef>
                <a:spcPts val="0"/>
              </a:spcBef>
              <a:buSzPct val="100000"/>
              <a:defRPr sz="4000"/>
            </a:lvl7pPr>
            <a:lvl8pPr lvl="7">
              <a:spcBef>
                <a:spcPts val="0"/>
              </a:spcBef>
              <a:buSzPct val="100000"/>
              <a:defRPr sz="4000"/>
            </a:lvl8pPr>
            <a:lvl9pPr lvl="8">
              <a:spcBef>
                <a:spcPts val="0"/>
              </a:spcBef>
              <a:buSzPct val="100000"/>
              <a:defRPr sz="4000"/>
            </a:lvl9pPr>
          </a:lstStyle>
          <a:p/>
        </p:txBody>
      </p:sp>
      <p:sp>
        <p:nvSpPr>
          <p:cNvPr id="28" name="Shape 2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9" name="Shape 29"/>
        <p:cNvGrpSpPr/>
        <p:nvPr/>
      </p:nvGrpSpPr>
      <p:grpSpPr>
        <a:xfrm>
          <a:off x="0" y="0"/>
          <a:ext cx="0" cy="0"/>
          <a:chOff x="0" y="0"/>
          <a:chExt cx="0" cy="0"/>
        </a:xfrm>
      </p:grpSpPr>
      <p:sp>
        <p:nvSpPr>
          <p:cNvPr id="30" name="Shape 30"/>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
        <p:nvSpPr>
          <p:cNvPr id="31" name="Shape 31"/>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2" name="Shape 3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4"/>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Clr>
                <a:schemeClr val="lt1"/>
              </a:buClr>
              <a:buSzPct val="100000"/>
              <a:defRPr sz="6000">
                <a:solidFill>
                  <a:schemeClr val="lt1"/>
                </a:solidFill>
              </a:defRPr>
            </a:lvl1pPr>
            <a:lvl2pPr lvl="1">
              <a:spcBef>
                <a:spcPts val="0"/>
              </a:spcBef>
              <a:buClr>
                <a:schemeClr val="lt1"/>
              </a:buClr>
              <a:buSzPct val="100000"/>
              <a:defRPr sz="6000">
                <a:solidFill>
                  <a:schemeClr val="lt1"/>
                </a:solidFill>
              </a:defRPr>
            </a:lvl2pPr>
            <a:lvl3pPr lvl="2">
              <a:spcBef>
                <a:spcPts val="0"/>
              </a:spcBef>
              <a:buClr>
                <a:schemeClr val="lt1"/>
              </a:buClr>
              <a:buSzPct val="100000"/>
              <a:defRPr sz="6000">
                <a:solidFill>
                  <a:schemeClr val="lt1"/>
                </a:solidFill>
              </a:defRPr>
            </a:lvl3pPr>
            <a:lvl4pPr lvl="3">
              <a:spcBef>
                <a:spcPts val="0"/>
              </a:spcBef>
              <a:buClr>
                <a:schemeClr val="lt1"/>
              </a:buClr>
              <a:buSzPct val="100000"/>
              <a:defRPr sz="6000">
                <a:solidFill>
                  <a:schemeClr val="lt1"/>
                </a:solidFill>
              </a:defRPr>
            </a:lvl4pPr>
            <a:lvl5pPr lvl="4">
              <a:spcBef>
                <a:spcPts val="0"/>
              </a:spcBef>
              <a:buClr>
                <a:schemeClr val="lt1"/>
              </a:buClr>
              <a:buSzPct val="100000"/>
              <a:defRPr sz="6000">
                <a:solidFill>
                  <a:schemeClr val="lt1"/>
                </a:solidFill>
              </a:defRPr>
            </a:lvl5pPr>
            <a:lvl6pPr lvl="5">
              <a:spcBef>
                <a:spcPts val="0"/>
              </a:spcBef>
              <a:buClr>
                <a:schemeClr val="lt1"/>
              </a:buClr>
              <a:buSzPct val="100000"/>
              <a:defRPr sz="6000">
                <a:solidFill>
                  <a:schemeClr val="lt1"/>
                </a:solidFill>
              </a:defRPr>
            </a:lvl6pPr>
            <a:lvl7pPr lvl="6">
              <a:spcBef>
                <a:spcPts val="0"/>
              </a:spcBef>
              <a:buClr>
                <a:schemeClr val="lt1"/>
              </a:buClr>
              <a:buSzPct val="100000"/>
              <a:defRPr sz="6000">
                <a:solidFill>
                  <a:schemeClr val="lt1"/>
                </a:solidFill>
              </a:defRPr>
            </a:lvl7pPr>
            <a:lvl8pPr lvl="7">
              <a:spcBef>
                <a:spcPts val="0"/>
              </a:spcBef>
              <a:buClr>
                <a:schemeClr val="lt1"/>
              </a:buClr>
              <a:buSzPct val="100000"/>
              <a:defRPr sz="6000">
                <a:solidFill>
                  <a:schemeClr val="lt1"/>
                </a:solidFill>
              </a:defRPr>
            </a:lvl8pPr>
            <a:lvl9pPr lvl="8">
              <a:spcBef>
                <a:spcPts val="0"/>
              </a:spcBef>
              <a:buClr>
                <a:schemeClr val="lt1"/>
              </a:buClr>
              <a:buSzPct val="100000"/>
              <a:defRPr sz="6000">
                <a:solidFill>
                  <a:schemeClr val="lt1"/>
                </a:solidFill>
              </a:defRPr>
            </a:lvl9pPr>
          </a:lstStyle>
          <a:p/>
        </p:txBody>
      </p:sp>
      <p:sp>
        <p:nvSpPr>
          <p:cNvPr id="35" name="Shape 3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6" name="Shape 36"/>
        <p:cNvGrpSpPr/>
        <p:nvPr/>
      </p:nvGrpSpPr>
      <p:grpSpPr>
        <a:xfrm>
          <a:off x="0" y="0"/>
          <a:ext cx="0" cy="0"/>
          <a:chOff x="0" y="0"/>
          <a:chExt cx="0" cy="0"/>
        </a:xfrm>
      </p:grpSpPr>
      <p:sp>
        <p:nvSpPr>
          <p:cNvPr id="37" name="Shape 37"/>
          <p:cNvSpPr/>
          <p:nvPr/>
        </p:nvSpPr>
        <p:spPr>
          <a:xfrm>
            <a:off x="4572000" y="-2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38" name="Shape 38"/>
          <p:cNvCxnSpPr/>
          <p:nvPr/>
        </p:nvCxnSpPr>
        <p:spPr>
          <a:xfrm>
            <a:off x="5029675" y="4495500"/>
            <a:ext cx="468300" cy="0"/>
          </a:xfrm>
          <a:prstGeom prst="straightConnector1">
            <a:avLst/>
          </a:prstGeom>
          <a:noFill/>
          <a:ln cap="flat" cmpd="sng" w="28575">
            <a:solidFill>
              <a:schemeClr val="lt1"/>
            </a:solidFill>
            <a:prstDash val="solid"/>
            <a:round/>
            <a:headEnd len="med" w="med" type="none"/>
            <a:tailEnd len="med" w="med" type="none"/>
          </a:ln>
        </p:spPr>
      </p:cxnSp>
      <p:sp>
        <p:nvSpPr>
          <p:cNvPr id="39" name="Shape 39"/>
          <p:cNvSpPr txBox="1"/>
          <p:nvPr>
            <p:ph type="title"/>
          </p:nvPr>
        </p:nvSpPr>
        <p:spPr>
          <a:xfrm>
            <a:off x="265500" y="1081400"/>
            <a:ext cx="4045200" cy="1710300"/>
          </a:xfrm>
          <a:prstGeom prst="rect">
            <a:avLst/>
          </a:prstGeom>
        </p:spPr>
        <p:txBody>
          <a:bodyPr anchorCtr="0" anchor="b" bIns="91425" lIns="91425" rIns="91425"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40" name="Shape 40"/>
          <p:cNvSpPr txBox="1"/>
          <p:nvPr>
            <p:ph idx="1" type="subTitle"/>
          </p:nvPr>
        </p:nvSpPr>
        <p:spPr>
          <a:xfrm>
            <a:off x="265500" y="2845222"/>
            <a:ext cx="4045200" cy="1345500"/>
          </a:xfrm>
          <a:prstGeom prst="rect">
            <a:avLst/>
          </a:prstGeom>
        </p:spPr>
        <p:txBody>
          <a:bodyPr anchorCtr="0" anchor="t" bIns="91425" lIns="91425" rIns="91425" tIns="91425"/>
          <a:lstStyle>
            <a:lvl1pPr lvl="0" algn="ctr">
              <a:lnSpc>
                <a:spcPct val="100000"/>
              </a:lnSpc>
              <a:spcBef>
                <a:spcPts val="0"/>
              </a:spcBef>
              <a:spcAft>
                <a:spcPts val="0"/>
              </a:spcAft>
              <a:buNone/>
              <a:defRPr/>
            </a:lvl1pPr>
            <a:lvl2pPr lvl="1" algn="ctr">
              <a:lnSpc>
                <a:spcPct val="100000"/>
              </a:lnSpc>
              <a:spcBef>
                <a:spcPts val="0"/>
              </a:spcBef>
              <a:spcAft>
                <a:spcPts val="0"/>
              </a:spcAft>
              <a:buSzPct val="100000"/>
              <a:buNone/>
              <a:defRPr sz="1800"/>
            </a:lvl2pPr>
            <a:lvl3pPr lvl="2" algn="ctr">
              <a:lnSpc>
                <a:spcPct val="100000"/>
              </a:lnSpc>
              <a:spcBef>
                <a:spcPts val="0"/>
              </a:spcBef>
              <a:spcAft>
                <a:spcPts val="0"/>
              </a:spcAft>
              <a:buSzPct val="100000"/>
              <a:buNone/>
              <a:defRPr sz="1800"/>
            </a:lvl3pPr>
            <a:lvl4pPr lvl="3" algn="ctr">
              <a:lnSpc>
                <a:spcPct val="100000"/>
              </a:lnSpc>
              <a:spcBef>
                <a:spcPts val="0"/>
              </a:spcBef>
              <a:spcAft>
                <a:spcPts val="0"/>
              </a:spcAft>
              <a:buSzPct val="100000"/>
              <a:buNone/>
              <a:defRPr sz="1800"/>
            </a:lvl4pPr>
            <a:lvl5pPr lvl="4" algn="ctr">
              <a:lnSpc>
                <a:spcPct val="100000"/>
              </a:lnSpc>
              <a:spcBef>
                <a:spcPts val="0"/>
              </a:spcBef>
              <a:spcAft>
                <a:spcPts val="0"/>
              </a:spcAft>
              <a:buSzPct val="100000"/>
              <a:buNone/>
              <a:defRPr sz="1800"/>
            </a:lvl5pPr>
            <a:lvl6pPr lvl="5" algn="ctr">
              <a:lnSpc>
                <a:spcPct val="100000"/>
              </a:lnSpc>
              <a:spcBef>
                <a:spcPts val="0"/>
              </a:spcBef>
              <a:spcAft>
                <a:spcPts val="0"/>
              </a:spcAft>
              <a:buSzPct val="100000"/>
              <a:buNone/>
              <a:defRPr sz="1800"/>
            </a:lvl6pPr>
            <a:lvl7pPr lvl="6" algn="ctr">
              <a:lnSpc>
                <a:spcPct val="100000"/>
              </a:lnSpc>
              <a:spcBef>
                <a:spcPts val="0"/>
              </a:spcBef>
              <a:spcAft>
                <a:spcPts val="0"/>
              </a:spcAft>
              <a:buSzPct val="100000"/>
              <a:buNone/>
              <a:defRPr sz="1800"/>
            </a:lvl7pPr>
            <a:lvl8pPr lvl="7" algn="ctr">
              <a:lnSpc>
                <a:spcPct val="100000"/>
              </a:lnSpc>
              <a:spcBef>
                <a:spcPts val="0"/>
              </a:spcBef>
              <a:spcAft>
                <a:spcPts val="0"/>
              </a:spcAft>
              <a:buSzPct val="100000"/>
              <a:buNone/>
              <a:defRPr sz="1800"/>
            </a:lvl8pPr>
            <a:lvl9pPr lvl="8" algn="ctr">
              <a:lnSpc>
                <a:spcPct val="100000"/>
              </a:lnSpc>
              <a:spcBef>
                <a:spcPts val="0"/>
              </a:spcBef>
              <a:spcAft>
                <a:spcPts val="0"/>
              </a:spcAft>
              <a:buSzPct val="100000"/>
              <a:buNone/>
              <a:defRPr sz="1800"/>
            </a:lvl9pPr>
          </a:lstStyle>
          <a:p/>
        </p:txBody>
      </p:sp>
      <p:sp>
        <p:nvSpPr>
          <p:cNvPr id="41" name="Shape 41"/>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accent1"/>
              </a:buClr>
              <a:defRPr>
                <a:solidFill>
                  <a:schemeClr val="accent1"/>
                </a:solidFill>
              </a:defRPr>
            </a:lvl1pPr>
            <a:lvl2pPr lvl="1">
              <a:spcBef>
                <a:spcPts val="0"/>
              </a:spcBef>
              <a:buClr>
                <a:schemeClr val="accent1"/>
              </a:buClr>
              <a:defRPr>
                <a:solidFill>
                  <a:schemeClr val="accent1"/>
                </a:solidFill>
              </a:defRPr>
            </a:lvl2pPr>
            <a:lvl3pPr lvl="2">
              <a:spcBef>
                <a:spcPts val="0"/>
              </a:spcBef>
              <a:buClr>
                <a:schemeClr val="accent1"/>
              </a:buClr>
              <a:defRPr>
                <a:solidFill>
                  <a:schemeClr val="accent1"/>
                </a:solidFill>
              </a:defRPr>
            </a:lvl3pPr>
            <a:lvl4pPr lvl="3">
              <a:spcBef>
                <a:spcPts val="0"/>
              </a:spcBef>
              <a:buClr>
                <a:schemeClr val="accent1"/>
              </a:buClr>
              <a:defRPr>
                <a:solidFill>
                  <a:schemeClr val="accent1"/>
                </a:solidFill>
              </a:defRPr>
            </a:lvl4pPr>
            <a:lvl5pPr lvl="4">
              <a:spcBef>
                <a:spcPts val="0"/>
              </a:spcBef>
              <a:buClr>
                <a:schemeClr val="accent1"/>
              </a:buClr>
              <a:defRPr>
                <a:solidFill>
                  <a:schemeClr val="accent1"/>
                </a:solidFill>
              </a:defRPr>
            </a:lvl5pPr>
            <a:lvl6pPr lvl="5">
              <a:spcBef>
                <a:spcPts val="0"/>
              </a:spcBef>
              <a:buClr>
                <a:schemeClr val="accent1"/>
              </a:buClr>
              <a:defRPr>
                <a:solidFill>
                  <a:schemeClr val="accent1"/>
                </a:solidFill>
              </a:defRPr>
            </a:lvl6pPr>
            <a:lvl7pPr lvl="6">
              <a:spcBef>
                <a:spcPts val="0"/>
              </a:spcBef>
              <a:buClr>
                <a:schemeClr val="accent1"/>
              </a:buClr>
              <a:defRPr>
                <a:solidFill>
                  <a:schemeClr val="accent1"/>
                </a:solidFill>
              </a:defRPr>
            </a:lvl7pPr>
            <a:lvl8pPr lvl="7">
              <a:spcBef>
                <a:spcPts val="0"/>
              </a:spcBef>
              <a:buClr>
                <a:schemeClr val="accent1"/>
              </a:buClr>
              <a:defRPr>
                <a:solidFill>
                  <a:schemeClr val="accent1"/>
                </a:solidFill>
              </a:defRPr>
            </a:lvl8pPr>
            <a:lvl9pPr lvl="8">
              <a:spcBef>
                <a:spcPts val="0"/>
              </a:spcBef>
              <a:buClr>
                <a:schemeClr val="accent1"/>
              </a:buClr>
              <a:defRPr>
                <a:solidFill>
                  <a:schemeClr val="accent1"/>
                </a:solidFill>
              </a:defRPr>
            </a:lvl9pPr>
          </a:lstStyle>
          <a:p/>
        </p:txBody>
      </p:sp>
      <p:sp>
        <p:nvSpPr>
          <p:cNvPr id="42" name="Shape 4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3" name="Shape 43"/>
        <p:cNvGrpSpPr/>
        <p:nvPr/>
      </p:nvGrpSpPr>
      <p:grpSpPr>
        <a:xfrm>
          <a:off x="0" y="0"/>
          <a:ext cx="0" cy="0"/>
          <a:chOff x="0" y="0"/>
          <a:chExt cx="0" cy="0"/>
        </a:xfrm>
      </p:grpSpPr>
      <p:sp>
        <p:nvSpPr>
          <p:cNvPr id="44" name="Shape 44"/>
          <p:cNvSpPr txBox="1"/>
          <p:nvPr>
            <p:ph idx="1" type="body"/>
          </p:nvPr>
        </p:nvSpPr>
        <p:spPr>
          <a:xfrm>
            <a:off x="319500" y="4230575"/>
            <a:ext cx="5998800" cy="598800"/>
          </a:xfrm>
          <a:prstGeom prst="rect">
            <a:avLst/>
          </a:prstGeom>
        </p:spPr>
        <p:txBody>
          <a:bodyPr anchorCtr="0" anchor="ctr" bIns="91425" lIns="91425" rIns="91425" tIns="91425"/>
          <a:lstStyle>
            <a:lvl1pPr lvl="0">
              <a:lnSpc>
                <a:spcPct val="100000"/>
              </a:lnSpc>
              <a:spcBef>
                <a:spcPts val="0"/>
              </a:spcBef>
              <a:spcAft>
                <a:spcPts val="0"/>
              </a:spcAft>
              <a:buClr>
                <a:schemeClr val="accent1"/>
              </a:buClr>
              <a:buSzPct val="100000"/>
              <a:buFont typeface="Amatic SC"/>
              <a:buNone/>
              <a:defRPr b="1" sz="2400">
                <a:solidFill>
                  <a:schemeClr val="accent1"/>
                </a:solidFill>
                <a:latin typeface="Amatic SC"/>
                <a:ea typeface="Amatic SC"/>
                <a:cs typeface="Amatic SC"/>
                <a:sym typeface="Amatic SC"/>
              </a:defRPr>
            </a:lvl1pPr>
          </a:lstStyle>
          <a:p/>
        </p:txBody>
      </p:sp>
      <p:sp>
        <p:nvSpPr>
          <p:cNvPr id="45" name="Shape 4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292850"/>
            <a:ext cx="8520600" cy="801000"/>
          </a:xfrm>
          <a:prstGeom prst="rect">
            <a:avLst/>
          </a:prstGeom>
          <a:noFill/>
          <a:ln>
            <a:noFill/>
          </a:ln>
        </p:spPr>
        <p:txBody>
          <a:bodyPr anchorCtr="0" anchor="t" bIns="91425" lIns="91425" rIns="91425" tIns="91425"/>
          <a:lstStyle>
            <a:lvl1pPr lvl="0">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1pPr>
            <a:lvl2pPr lvl="1">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2pPr>
            <a:lvl3pPr lvl="2">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3pPr>
            <a:lvl4pPr lvl="3">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4pPr>
            <a:lvl5pPr lvl="4">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5pPr>
            <a:lvl6pPr lvl="5">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6pPr>
            <a:lvl7pPr lvl="6">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7pPr>
            <a:lvl8pPr lvl="7">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8pPr>
            <a:lvl9pPr lvl="8">
              <a:spcBef>
                <a:spcPts val="0"/>
              </a:spcBef>
              <a:buClr>
                <a:schemeClr val="accent1"/>
              </a:buClr>
              <a:buSzPct val="100000"/>
              <a:buFont typeface="Amatic SC"/>
              <a:buNone/>
              <a:defRPr b="1" sz="4200">
                <a:solidFill>
                  <a:schemeClr val="accent1"/>
                </a:solidFill>
                <a:latin typeface="Amatic SC"/>
                <a:ea typeface="Amatic SC"/>
                <a:cs typeface="Amatic SC"/>
                <a:sym typeface="Amatic SC"/>
              </a:defRPr>
            </a:lvl9pPr>
          </a:lstStyle>
          <a:p/>
        </p:txBody>
      </p:sp>
      <p:sp>
        <p:nvSpPr>
          <p:cNvPr id="7" name="Shape 7"/>
          <p:cNvSpPr txBox="1"/>
          <p:nvPr>
            <p:ph idx="1" type="body"/>
          </p:nvPr>
        </p:nvSpPr>
        <p:spPr>
          <a:xfrm>
            <a:off x="311700" y="1228675"/>
            <a:ext cx="8520600" cy="3340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Source Code Pro"/>
              <a:defRPr sz="1800">
                <a:solidFill>
                  <a:schemeClr val="dk2"/>
                </a:solidFill>
                <a:latin typeface="Source Code Pro"/>
                <a:ea typeface="Source Code Pro"/>
                <a:cs typeface="Source Code Pro"/>
                <a:sym typeface="Source Code Pro"/>
              </a:defRPr>
            </a:lvl1pPr>
            <a:lvl2pPr lvl="1">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2pPr>
            <a:lvl3pPr lvl="2">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3pPr>
            <a:lvl4pPr lvl="3">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4pPr>
            <a:lvl5pPr lvl="4">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5pPr>
            <a:lvl6pPr lvl="5">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6pPr>
            <a:lvl7pPr lvl="6">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7pPr>
            <a:lvl8pPr lvl="7">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8pPr>
            <a:lvl9pPr lvl="8">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accent1"/>
                </a:solidFill>
                <a:latin typeface="Source Code Pro"/>
                <a:ea typeface="Source Code Pro"/>
                <a:cs typeface="Source Code Pro"/>
                <a:sym typeface="Source Code Pr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ctrTitle"/>
          </p:nvPr>
        </p:nvSpPr>
        <p:spPr>
          <a:xfrm>
            <a:off x="335250" y="932100"/>
            <a:ext cx="5508300" cy="1655700"/>
          </a:xfrm>
          <a:prstGeom prst="rect">
            <a:avLst/>
          </a:prstGeom>
        </p:spPr>
        <p:txBody>
          <a:bodyPr anchorCtr="0" anchor="b" bIns="91425" lIns="91425" rIns="91425" tIns="91425">
            <a:noAutofit/>
          </a:bodyPr>
          <a:lstStyle/>
          <a:p>
            <a:pPr lvl="0">
              <a:spcBef>
                <a:spcPts val="0"/>
              </a:spcBef>
              <a:buNone/>
            </a:pPr>
            <a:r>
              <a:rPr lang="en">
                <a:latin typeface="Chela One"/>
                <a:ea typeface="Chela One"/>
                <a:cs typeface="Chela One"/>
                <a:sym typeface="Chela One"/>
              </a:rPr>
              <a:t>Bop Bebop</a:t>
            </a:r>
          </a:p>
        </p:txBody>
      </p:sp>
      <p:sp>
        <p:nvSpPr>
          <p:cNvPr id="79" name="Shape 79"/>
          <p:cNvSpPr txBox="1"/>
          <p:nvPr>
            <p:ph idx="1" type="subTitle"/>
          </p:nvPr>
        </p:nvSpPr>
        <p:spPr>
          <a:xfrm>
            <a:off x="335250" y="2727850"/>
            <a:ext cx="3914700" cy="1612500"/>
          </a:xfrm>
          <a:prstGeom prst="rect">
            <a:avLst/>
          </a:prstGeom>
        </p:spPr>
        <p:txBody>
          <a:bodyPr anchorCtr="0" anchor="t" bIns="91425" lIns="91425" rIns="91425" tIns="91425">
            <a:noAutofit/>
          </a:bodyPr>
          <a:lstStyle/>
          <a:p>
            <a:pPr lvl="0">
              <a:spcBef>
                <a:spcPts val="0"/>
              </a:spcBef>
              <a:buNone/>
            </a:pPr>
            <a:r>
              <a:rPr lang="en">
                <a:latin typeface="Cambria"/>
                <a:ea typeface="Cambria"/>
                <a:cs typeface="Cambria"/>
                <a:sym typeface="Cambria"/>
              </a:rPr>
              <a:t>Zahra Husrieh</a:t>
            </a:r>
          </a:p>
          <a:p>
            <a:pPr lvl="0">
              <a:spcBef>
                <a:spcPts val="0"/>
              </a:spcBef>
              <a:buNone/>
            </a:pPr>
            <a:r>
              <a:rPr lang="en">
                <a:latin typeface="Cambria"/>
                <a:ea typeface="Cambria"/>
                <a:cs typeface="Cambria"/>
                <a:sym typeface="Cambria"/>
              </a:rPr>
              <a:t>Rhesa Sundar Singh</a:t>
            </a:r>
          </a:p>
          <a:p>
            <a:pPr lvl="0" rtl="0">
              <a:spcBef>
                <a:spcPts val="0"/>
              </a:spcBef>
              <a:buNone/>
            </a:pPr>
            <a:r>
              <a:rPr lang="en">
                <a:latin typeface="Cambria"/>
                <a:ea typeface="Cambria"/>
                <a:cs typeface="Cambria"/>
                <a:sym typeface="Cambria"/>
              </a:rPr>
              <a:t>Sarah Timinsky</a:t>
            </a:r>
          </a:p>
          <a:p>
            <a:pPr lvl="0">
              <a:spcBef>
                <a:spcPts val="0"/>
              </a:spcBef>
              <a:buNone/>
            </a:pPr>
            <a:r>
              <a:t/>
            </a:r>
            <a:endParaRPr>
              <a:latin typeface="Cambria"/>
              <a:ea typeface="Cambria"/>
              <a:cs typeface="Cambria"/>
              <a:sym typeface="Cambr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1128750" y="394200"/>
            <a:ext cx="6886500" cy="1412100"/>
          </a:xfrm>
          <a:prstGeom prst="rect">
            <a:avLst/>
          </a:prstGeom>
        </p:spPr>
        <p:txBody>
          <a:bodyPr anchorCtr="0" anchor="b" bIns="91425" lIns="91425" rIns="91425" tIns="91425">
            <a:noAutofit/>
          </a:bodyPr>
          <a:lstStyle/>
          <a:p>
            <a:pPr lvl="0">
              <a:spcBef>
                <a:spcPts val="0"/>
              </a:spcBef>
              <a:buNone/>
            </a:pPr>
            <a:r>
              <a:rPr lang="en">
                <a:latin typeface="Chela One"/>
                <a:ea typeface="Chela One"/>
                <a:cs typeface="Chela One"/>
                <a:sym typeface="Chela One"/>
              </a:rPr>
              <a:t>Game Instruction</a:t>
            </a:r>
          </a:p>
        </p:txBody>
      </p:sp>
      <p:sp>
        <p:nvSpPr>
          <p:cNvPr id="85" name="Shape 85"/>
          <p:cNvSpPr txBox="1"/>
          <p:nvPr>
            <p:ph idx="1" type="body"/>
          </p:nvPr>
        </p:nvSpPr>
        <p:spPr>
          <a:xfrm>
            <a:off x="1128750" y="2225462"/>
            <a:ext cx="6886500" cy="2197200"/>
          </a:xfrm>
          <a:prstGeom prst="rect">
            <a:avLst/>
          </a:prstGeom>
        </p:spPr>
        <p:txBody>
          <a:bodyPr anchorCtr="0" anchor="t" bIns="91425" lIns="91425" rIns="91425" tIns="91425">
            <a:noAutofit/>
          </a:bodyPr>
          <a:lstStyle/>
          <a:p>
            <a:pPr lvl="0">
              <a:spcBef>
                <a:spcPts val="0"/>
              </a:spcBef>
              <a:buNone/>
            </a:pPr>
            <a:r>
              <a:rPr lang="en">
                <a:latin typeface="Georgia"/>
                <a:ea typeface="Georgia"/>
                <a:cs typeface="Georgia"/>
                <a:sym typeface="Georgia"/>
              </a:rPr>
              <a:t>Bop Bebop is similar to </a:t>
            </a:r>
            <a:r>
              <a:rPr lang="en">
                <a:latin typeface="Georgia"/>
                <a:ea typeface="Georgia"/>
                <a:cs typeface="Georgia"/>
                <a:sym typeface="Georgia"/>
              </a:rPr>
              <a:t>Guitar</a:t>
            </a:r>
            <a:r>
              <a:rPr lang="en">
                <a:latin typeface="Georgia"/>
                <a:ea typeface="Georgia"/>
                <a:cs typeface="Georgia"/>
                <a:sym typeface="Georgia"/>
              </a:rPr>
              <a:t> Hero where you press arrows that </a:t>
            </a:r>
            <a:r>
              <a:rPr lang="en">
                <a:latin typeface="Georgia"/>
                <a:ea typeface="Georgia"/>
                <a:cs typeface="Georgia"/>
                <a:sym typeface="Georgia"/>
              </a:rPr>
              <a:t>correspond</a:t>
            </a:r>
            <a:r>
              <a:rPr lang="en">
                <a:latin typeface="Georgia"/>
                <a:ea typeface="Georgia"/>
                <a:cs typeface="Georgia"/>
                <a:sym typeface="Georgia"/>
              </a:rPr>
              <a:t> with the arrows on the screen. You earn 10 points for every accurate arrow (when the arrow is in the circle) and lose 10 points for each inaccurate arrow (when the arrow is not inside the circle). The game ends when you get a score of -1,000 or 100, the game can also end when you press the ‘Enter’ key.</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284100" y="307975"/>
            <a:ext cx="2479800" cy="4268700"/>
          </a:xfrm>
          <a:prstGeom prst="rect">
            <a:avLst/>
          </a:prstGeom>
        </p:spPr>
        <p:txBody>
          <a:bodyPr anchorCtr="0" anchor="t" bIns="91425" lIns="91425" rIns="91425" tIns="91425">
            <a:noAutofit/>
          </a:bodyPr>
          <a:lstStyle/>
          <a:p>
            <a:pPr lvl="0">
              <a:spcBef>
                <a:spcPts val="0"/>
              </a:spcBef>
              <a:buNone/>
            </a:pPr>
            <a:r>
              <a:rPr lang="en">
                <a:latin typeface="Chela One"/>
                <a:ea typeface="Chela One"/>
                <a:cs typeface="Chela One"/>
                <a:sym typeface="Chela One"/>
              </a:rPr>
              <a:t>What We Did:</a:t>
            </a:r>
          </a:p>
        </p:txBody>
      </p:sp>
      <p:sp>
        <p:nvSpPr>
          <p:cNvPr id="91" name="Shape 91"/>
          <p:cNvSpPr txBox="1"/>
          <p:nvPr>
            <p:ph idx="1" type="body"/>
          </p:nvPr>
        </p:nvSpPr>
        <p:spPr>
          <a:xfrm>
            <a:off x="3280825" y="384175"/>
            <a:ext cx="5736000" cy="4268700"/>
          </a:xfrm>
          <a:prstGeom prst="rect">
            <a:avLst/>
          </a:prstGeom>
        </p:spPr>
        <p:txBody>
          <a:bodyPr anchorCtr="0" anchor="t" bIns="91425" lIns="91425" rIns="91425" tIns="91425">
            <a:noAutofit/>
          </a:bodyPr>
          <a:lstStyle/>
          <a:p>
            <a:pPr indent="-228600" lvl="0" marL="457200" rtl="0">
              <a:spcBef>
                <a:spcPts val="0"/>
              </a:spcBef>
              <a:buFont typeface="Georgia"/>
              <a:buChar char="●"/>
            </a:pPr>
            <a:r>
              <a:rPr lang="en">
                <a:latin typeface="Georgia"/>
                <a:ea typeface="Georgia"/>
                <a:cs typeface="Georgia"/>
                <a:sym typeface="Georgia"/>
              </a:rPr>
              <a:t>Creation of Arrows </a:t>
            </a:r>
            <a:r>
              <a:rPr lang="en">
                <a:solidFill>
                  <a:srgbClr val="0F9D58"/>
                </a:solidFill>
                <a:latin typeface="Georgia"/>
                <a:ea typeface="Georgia"/>
                <a:cs typeface="Georgia"/>
                <a:sym typeface="Georgia"/>
              </a:rPr>
              <a:t>- Mr. Hudson</a:t>
            </a:r>
          </a:p>
          <a:p>
            <a:pPr indent="-228600" lvl="0" marL="457200" rtl="0">
              <a:spcBef>
                <a:spcPts val="0"/>
              </a:spcBef>
              <a:buFont typeface="Georgia"/>
              <a:buChar char="●"/>
            </a:pPr>
            <a:r>
              <a:rPr lang="en">
                <a:latin typeface="Georgia"/>
                <a:ea typeface="Georgia"/>
                <a:cs typeface="Georgia"/>
                <a:sym typeface="Georgia"/>
              </a:rPr>
              <a:t>Creation of Circles </a:t>
            </a:r>
            <a:r>
              <a:rPr lang="en">
                <a:solidFill>
                  <a:srgbClr val="0F9D58"/>
                </a:solidFill>
                <a:latin typeface="Georgia"/>
                <a:ea typeface="Georgia"/>
                <a:cs typeface="Georgia"/>
                <a:sym typeface="Georgia"/>
              </a:rPr>
              <a:t>- Sarah</a:t>
            </a:r>
          </a:p>
          <a:p>
            <a:pPr indent="-228600" lvl="0" marL="457200" rtl="0">
              <a:spcBef>
                <a:spcPts val="0"/>
              </a:spcBef>
              <a:buFont typeface="Georgia"/>
              <a:buChar char="●"/>
            </a:pPr>
            <a:r>
              <a:rPr lang="en">
                <a:latin typeface="Georgia"/>
                <a:ea typeface="Georgia"/>
                <a:cs typeface="Georgia"/>
                <a:sym typeface="Georgia"/>
              </a:rPr>
              <a:t>Title Screen </a:t>
            </a:r>
            <a:r>
              <a:rPr lang="en">
                <a:solidFill>
                  <a:srgbClr val="0F9D58"/>
                </a:solidFill>
                <a:latin typeface="Georgia"/>
                <a:ea typeface="Georgia"/>
                <a:cs typeface="Georgia"/>
                <a:sym typeface="Georgia"/>
              </a:rPr>
              <a:t>- All of us</a:t>
            </a:r>
          </a:p>
          <a:p>
            <a:pPr indent="-228600" lvl="0" marL="457200" rtl="0">
              <a:spcBef>
                <a:spcPts val="0"/>
              </a:spcBef>
              <a:buFont typeface="Georgia"/>
              <a:buChar char="●"/>
            </a:pPr>
            <a:r>
              <a:rPr lang="en">
                <a:latin typeface="Georgia"/>
                <a:ea typeface="Georgia"/>
                <a:cs typeface="Georgia"/>
                <a:sym typeface="Georgia"/>
              </a:rPr>
              <a:t>Keys </a:t>
            </a:r>
            <a:r>
              <a:rPr lang="en">
                <a:solidFill>
                  <a:srgbClr val="0F9D58"/>
                </a:solidFill>
                <a:latin typeface="Georgia"/>
                <a:ea typeface="Georgia"/>
                <a:cs typeface="Georgia"/>
                <a:sym typeface="Georgia"/>
              </a:rPr>
              <a:t>- All of us</a:t>
            </a:r>
          </a:p>
          <a:p>
            <a:pPr indent="-228600" lvl="0" marL="457200" rtl="0">
              <a:spcBef>
                <a:spcPts val="0"/>
              </a:spcBef>
              <a:buFont typeface="Georgia"/>
              <a:buChar char="●"/>
            </a:pPr>
            <a:r>
              <a:rPr lang="en">
                <a:latin typeface="Georgia"/>
                <a:ea typeface="Georgia"/>
                <a:cs typeface="Georgia"/>
                <a:sym typeface="Georgia"/>
              </a:rPr>
              <a:t>Score Box &amp; Scoring Math</a:t>
            </a:r>
            <a:r>
              <a:rPr lang="en">
                <a:solidFill>
                  <a:srgbClr val="0F9D58"/>
                </a:solidFill>
                <a:latin typeface="Georgia"/>
                <a:ea typeface="Georgia"/>
                <a:cs typeface="Georgia"/>
                <a:sym typeface="Georgia"/>
              </a:rPr>
              <a:t> - Rhesa</a:t>
            </a:r>
          </a:p>
          <a:p>
            <a:pPr indent="-228600" lvl="0" marL="457200" rtl="0">
              <a:spcBef>
                <a:spcPts val="0"/>
              </a:spcBef>
              <a:buFont typeface="Georgia"/>
              <a:buChar char="●"/>
            </a:pPr>
            <a:r>
              <a:rPr lang="en">
                <a:latin typeface="Georgia"/>
                <a:ea typeface="Georgia"/>
                <a:cs typeface="Georgia"/>
                <a:sym typeface="Georgia"/>
              </a:rPr>
              <a:t>Color Changes </a:t>
            </a:r>
            <a:r>
              <a:rPr lang="en">
                <a:solidFill>
                  <a:srgbClr val="0F9D58"/>
                </a:solidFill>
                <a:latin typeface="Georgia"/>
                <a:ea typeface="Georgia"/>
                <a:cs typeface="Georgia"/>
                <a:sym typeface="Georgia"/>
              </a:rPr>
              <a:t>- Zahra</a:t>
            </a:r>
          </a:p>
          <a:p>
            <a:pPr indent="-228600" lvl="0" marL="457200" rtl="0">
              <a:spcBef>
                <a:spcPts val="0"/>
              </a:spcBef>
              <a:buFont typeface="Georgia"/>
              <a:buChar char="●"/>
            </a:pPr>
            <a:r>
              <a:rPr lang="en">
                <a:latin typeface="Georgia"/>
                <a:ea typeface="Georgia"/>
                <a:cs typeface="Georgia"/>
                <a:sym typeface="Georgia"/>
              </a:rPr>
              <a:t>Arrow Design on Title Screen</a:t>
            </a:r>
            <a:r>
              <a:rPr lang="en">
                <a:solidFill>
                  <a:schemeClr val="accent5"/>
                </a:solidFill>
                <a:latin typeface="Georgia"/>
                <a:ea typeface="Georgia"/>
                <a:cs typeface="Georgia"/>
                <a:sym typeface="Georgia"/>
              </a:rPr>
              <a:t> </a:t>
            </a:r>
            <a:r>
              <a:rPr lang="en">
                <a:solidFill>
                  <a:srgbClr val="0F9D58"/>
                </a:solidFill>
                <a:latin typeface="Georgia"/>
                <a:ea typeface="Georgia"/>
                <a:cs typeface="Georgia"/>
                <a:sym typeface="Georgia"/>
              </a:rPr>
              <a:t>- Sarah</a:t>
            </a:r>
          </a:p>
          <a:p>
            <a:pPr indent="-228600" lvl="0" marL="457200" rtl="0">
              <a:spcBef>
                <a:spcPts val="0"/>
              </a:spcBef>
              <a:buFont typeface="Georgia"/>
              <a:buChar char="●"/>
            </a:pPr>
            <a:r>
              <a:rPr lang="en">
                <a:latin typeface="Georgia"/>
                <a:ea typeface="Georgia"/>
                <a:cs typeface="Georgia"/>
                <a:sym typeface="Georgia"/>
              </a:rPr>
              <a:t>End Screen </a:t>
            </a:r>
            <a:r>
              <a:rPr lang="en">
                <a:solidFill>
                  <a:srgbClr val="0F9D58"/>
                </a:solidFill>
                <a:latin typeface="Georgia"/>
                <a:ea typeface="Georgia"/>
                <a:cs typeface="Georgia"/>
                <a:sym typeface="Georgia"/>
              </a:rPr>
              <a:t>- Sarah &amp; Rhesa</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311700" y="292850"/>
            <a:ext cx="8520600" cy="801000"/>
          </a:xfrm>
          <a:prstGeom prst="rect">
            <a:avLst/>
          </a:prstGeom>
        </p:spPr>
        <p:txBody>
          <a:bodyPr anchorCtr="0" anchor="t" bIns="91425" lIns="91425" rIns="91425" tIns="91425">
            <a:noAutofit/>
          </a:bodyPr>
          <a:lstStyle/>
          <a:p>
            <a:pPr lvl="0">
              <a:spcBef>
                <a:spcPts val="0"/>
              </a:spcBef>
              <a:buNone/>
            </a:pPr>
            <a:r>
              <a:rPr lang="en">
                <a:solidFill>
                  <a:schemeClr val="dk1"/>
                </a:solidFill>
                <a:latin typeface="Chela One"/>
                <a:ea typeface="Chela One"/>
                <a:cs typeface="Chela One"/>
                <a:sym typeface="Chela One"/>
              </a:rPr>
              <a:t>Problems We Faced</a:t>
            </a:r>
          </a:p>
        </p:txBody>
      </p:sp>
      <p:sp>
        <p:nvSpPr>
          <p:cNvPr id="97" name="Shape 97"/>
          <p:cNvSpPr txBox="1"/>
          <p:nvPr>
            <p:ph idx="1" type="body"/>
          </p:nvPr>
        </p:nvSpPr>
        <p:spPr>
          <a:xfrm>
            <a:off x="311700" y="1228675"/>
            <a:ext cx="8520600" cy="3340200"/>
          </a:xfrm>
          <a:prstGeom prst="rect">
            <a:avLst/>
          </a:prstGeom>
        </p:spPr>
        <p:txBody>
          <a:bodyPr anchorCtr="0" anchor="t" bIns="91425" lIns="91425" rIns="91425" tIns="91425">
            <a:noAutofit/>
          </a:bodyPr>
          <a:lstStyle/>
          <a:p>
            <a:pPr indent="-228600" lvl="0" marL="457200" rtl="0">
              <a:lnSpc>
                <a:spcPct val="150000"/>
              </a:lnSpc>
              <a:spcBef>
                <a:spcPts val="0"/>
              </a:spcBef>
              <a:buFont typeface="Georgia"/>
              <a:buChar char="●"/>
            </a:pPr>
            <a:r>
              <a:rPr lang="en">
                <a:latin typeface="Georgia"/>
                <a:ea typeface="Georgia"/>
                <a:cs typeface="Georgia"/>
                <a:sym typeface="Georgia"/>
              </a:rPr>
              <a:t>We couldn’t get the computer to </a:t>
            </a:r>
            <a:r>
              <a:rPr lang="en">
                <a:latin typeface="Georgia"/>
                <a:ea typeface="Georgia"/>
                <a:cs typeface="Georgia"/>
                <a:sym typeface="Georgia"/>
              </a:rPr>
              <a:t>recognize</a:t>
            </a:r>
            <a:r>
              <a:rPr lang="en">
                <a:latin typeface="Georgia"/>
                <a:ea typeface="Georgia"/>
                <a:cs typeface="Georgia"/>
                <a:sym typeface="Georgia"/>
              </a:rPr>
              <a:t> the keys</a:t>
            </a:r>
          </a:p>
          <a:p>
            <a:pPr indent="-228600" lvl="1" marL="914400" rtl="0">
              <a:lnSpc>
                <a:spcPct val="150000"/>
              </a:lnSpc>
              <a:spcBef>
                <a:spcPts val="0"/>
              </a:spcBef>
              <a:buFont typeface="Georgia"/>
              <a:buChar char="○"/>
            </a:pPr>
            <a:r>
              <a:rPr lang="en">
                <a:latin typeface="Georgia"/>
                <a:ea typeface="Georgia"/>
                <a:cs typeface="Georgia"/>
                <a:sym typeface="Georgia"/>
              </a:rPr>
              <a:t>In order to fix this, we looked at other games and decided to make a void for Keylistener</a:t>
            </a:r>
          </a:p>
          <a:p>
            <a:pPr indent="-228600" lvl="0" marL="457200" rtl="0">
              <a:lnSpc>
                <a:spcPct val="150000"/>
              </a:lnSpc>
              <a:spcBef>
                <a:spcPts val="0"/>
              </a:spcBef>
              <a:buFont typeface="Georgia"/>
              <a:buChar char="●"/>
            </a:pPr>
            <a:r>
              <a:rPr lang="en">
                <a:latin typeface="Georgia"/>
                <a:ea typeface="Georgia"/>
                <a:cs typeface="Georgia"/>
                <a:sym typeface="Georgia"/>
              </a:rPr>
              <a:t>We couldn’t get the arrows to change colors when you either missed or got it correct</a:t>
            </a:r>
          </a:p>
          <a:p>
            <a:pPr indent="-228600" lvl="1" marL="914400" rtl="0">
              <a:lnSpc>
                <a:spcPct val="150000"/>
              </a:lnSpc>
              <a:spcBef>
                <a:spcPts val="0"/>
              </a:spcBef>
              <a:buFont typeface="Georgia"/>
              <a:buChar char="○"/>
            </a:pPr>
            <a:r>
              <a:rPr lang="en">
                <a:latin typeface="Georgia"/>
                <a:ea typeface="Georgia"/>
                <a:cs typeface="Georgia"/>
                <a:sym typeface="Georgia"/>
              </a:rPr>
              <a:t>We fixed this by basing the change of color on the score</a:t>
            </a:r>
          </a:p>
          <a:p>
            <a:pPr indent="-228600" lvl="0" marL="457200" rtl="0">
              <a:lnSpc>
                <a:spcPct val="150000"/>
              </a:lnSpc>
              <a:spcBef>
                <a:spcPts val="0"/>
              </a:spcBef>
              <a:buFont typeface="Georgia"/>
              <a:buChar char="●"/>
            </a:pPr>
            <a:r>
              <a:rPr lang="en">
                <a:latin typeface="Georgia"/>
                <a:ea typeface="Georgia"/>
                <a:cs typeface="Georgia"/>
                <a:sym typeface="Georgia"/>
              </a:rPr>
              <a:t>We couldn’t get the user to end the game whenever they wanted to</a:t>
            </a:r>
          </a:p>
          <a:p>
            <a:pPr indent="-228600" lvl="1" marL="914400" rtl="0">
              <a:lnSpc>
                <a:spcPct val="150000"/>
              </a:lnSpc>
              <a:spcBef>
                <a:spcPts val="0"/>
              </a:spcBef>
              <a:buFont typeface="Georgia"/>
              <a:buChar char="○"/>
            </a:pPr>
            <a:r>
              <a:rPr lang="en">
                <a:latin typeface="Georgia"/>
                <a:ea typeface="Georgia"/>
                <a:cs typeface="Georgia"/>
                <a:sym typeface="Georgia"/>
              </a:rPr>
              <a:t>We fixed this by using “Enter” and defining it as the button to end the game</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