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2249850" y="264750"/>
            <a:ext cx="4644300" cy="91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Duck Hunt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19535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Drew Gray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David </a:t>
            </a:r>
            <a:r>
              <a:rPr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Freiberger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Sarah Anderson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311700" y="204625"/>
            <a:ext cx="8520600" cy="86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Roles, General Overview</a:t>
            </a:r>
          </a:p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368175" y="1106550"/>
            <a:ext cx="8520600" cy="293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rtl="0" algn="l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David: Overall Coding Structure; Duck Movement, Hitbox, RGB/BMP artwork, structure of game, Duck BMP, Background Picture</a:t>
            </a:r>
          </a:p>
          <a:p>
            <a:pPr indent="457200" lvl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457200" lvl="0" rtl="0" algn="l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Drew: Overall Logistics; Mouse Recognition, scoreboard Input, Virtual Keys, RGB conversion of Background Picture, hit recognition, sound effects</a:t>
            </a:r>
          </a:p>
          <a:p>
            <a:pPr indent="457200" lvl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457200" lvl="0" algn="l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Sarah: BMP images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15668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marL="2743200">
              <a:spcBef>
                <a:spcPts val="0"/>
              </a:spcBef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Questions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