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8B4A891-8FF5-4D2E-A946-AA23EF8E572E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11DDC2C-66B6-48BC-A390-1ECCE1606E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B4A891-8FF5-4D2E-A946-AA23EF8E572E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1DDC2C-66B6-48BC-A390-1ECCE1606E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B4A891-8FF5-4D2E-A946-AA23EF8E572E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1DDC2C-66B6-48BC-A390-1ECCE1606E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B4A891-8FF5-4D2E-A946-AA23EF8E572E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1DDC2C-66B6-48BC-A390-1ECCE1606E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B4A891-8FF5-4D2E-A946-AA23EF8E572E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1DDC2C-66B6-48BC-A390-1ECCE1606E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B4A891-8FF5-4D2E-A946-AA23EF8E572E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1DDC2C-66B6-48BC-A390-1ECCE1606E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B4A891-8FF5-4D2E-A946-AA23EF8E572E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1DDC2C-66B6-48BC-A390-1ECCE1606E9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B4A891-8FF5-4D2E-A946-AA23EF8E572E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1DDC2C-66B6-48BC-A390-1ECCE1606E9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B4A891-8FF5-4D2E-A946-AA23EF8E572E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1DDC2C-66B6-48BC-A390-1ECCE1606E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8B4A891-8FF5-4D2E-A946-AA23EF8E572E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1DDC2C-66B6-48BC-A390-1ECCE1606E9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B4A891-8FF5-4D2E-A946-AA23EF8E572E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11DDC2C-66B6-48BC-A390-1ECCE1606E9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8B4A891-8FF5-4D2E-A946-AA23EF8E572E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11DDC2C-66B6-48BC-A390-1ECCE1606E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rgbClr val="0070C0"/>
                </a:solidFill>
              </a:rPr>
              <a:t>KNIGHT </a:t>
            </a:r>
            <a:br>
              <a:rPr lang="en-US" sz="7200" dirty="0" smtClean="0">
                <a:solidFill>
                  <a:srgbClr val="0070C0"/>
                </a:solidFill>
              </a:rPr>
            </a:br>
            <a:r>
              <a:rPr lang="en-US" sz="11500" dirty="0" smtClean="0">
                <a:solidFill>
                  <a:srgbClr val="0070C0"/>
                </a:solidFill>
              </a:rPr>
              <a:t>QUEST</a:t>
            </a:r>
            <a:endParaRPr lang="en-US" sz="115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By: Erik Hale</a:t>
            </a:r>
          </a:p>
          <a:p>
            <a:pPr algn="ctr"/>
            <a:r>
              <a:rPr lang="en-US" dirty="0" smtClean="0"/>
              <a:t>3nd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6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spcBef>
                <a:spcPts val="1200"/>
              </a:spcBef>
            </a:pPr>
            <a:r>
              <a:rPr lang="en-US" sz="5400" dirty="0" smtClean="0">
                <a:solidFill>
                  <a:srgbClr val="00B050"/>
                </a:solidFill>
              </a:rPr>
              <a:t>How The Game Works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/>
              <a:t>Goals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/>
              <a:t>Challenges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/>
              <a:t>More Solutions </a:t>
            </a:r>
            <a:endParaRPr lang="en-US" sz="5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Knight Quest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4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spcBef>
                <a:spcPts val="1200"/>
              </a:spcBef>
            </a:pPr>
            <a:r>
              <a:rPr lang="en-US" sz="5400" dirty="0" smtClean="0"/>
              <a:t>How The Game Works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>
                <a:solidFill>
                  <a:srgbClr val="00B050"/>
                </a:solidFill>
              </a:rPr>
              <a:t>Goals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/>
              <a:t>Challenges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/>
              <a:t>More Solutions </a:t>
            </a:r>
            <a:endParaRPr lang="en-US" sz="5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Knight Quest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12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spcBef>
                <a:spcPts val="1200"/>
              </a:spcBef>
            </a:pPr>
            <a:r>
              <a:rPr lang="en-US" sz="5400" dirty="0" smtClean="0"/>
              <a:t>How The Game Works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/>
              <a:t>Goals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>
                <a:solidFill>
                  <a:srgbClr val="00B050"/>
                </a:solidFill>
              </a:rPr>
              <a:t>Challenges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/>
              <a:t>More Solutions </a:t>
            </a:r>
            <a:endParaRPr lang="en-US" sz="5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Knight Quest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12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spcBef>
                <a:spcPts val="1200"/>
              </a:spcBef>
            </a:pPr>
            <a:r>
              <a:rPr lang="en-US" sz="5400" dirty="0" smtClean="0"/>
              <a:t>How The Game Works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/>
              <a:t>Goals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/>
              <a:t>Challenges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>
                <a:solidFill>
                  <a:srgbClr val="00B050"/>
                </a:solidFill>
              </a:rPr>
              <a:t>More Solutions </a:t>
            </a:r>
            <a:endParaRPr lang="en-US" sz="5400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Knight Quest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12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</TotalTime>
  <Words>46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KNIGHT  QUEST</vt:lpstr>
      <vt:lpstr>Knight Quest</vt:lpstr>
      <vt:lpstr>Knight Quest</vt:lpstr>
      <vt:lpstr>Knight Quest</vt:lpstr>
      <vt:lpstr>Knight Quest</vt:lpstr>
    </vt:vector>
  </TitlesOfParts>
  <Company>Allen 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KNIGHT  QUEST</dc:title>
  <dc:creator>Erik M Hale</dc:creator>
  <cp:lastModifiedBy>Erik M Hale</cp:lastModifiedBy>
  <cp:revision>1</cp:revision>
  <dcterms:created xsi:type="dcterms:W3CDTF">2017-05-23T16:08:11Z</dcterms:created>
  <dcterms:modified xsi:type="dcterms:W3CDTF">2017-05-23T16:16:43Z</dcterms:modified>
</cp:coreProperties>
</file>