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8E284-3CE5-4EE0-A901-E032605D8A65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EE334-6963-4121-A929-438A24E7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2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EE334-6963-4121-A929-438A24E796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D10F-05E8-4C3F-8B4A-5D7EE7479EEC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0B-08D3-4C58-A2DD-E61A58B13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D10F-05E8-4C3F-8B4A-5D7EE7479EEC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0B-08D3-4C58-A2DD-E61A58B13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D10F-05E8-4C3F-8B4A-5D7EE7479EEC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0B-08D3-4C58-A2DD-E61A58B13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D10F-05E8-4C3F-8B4A-5D7EE7479EEC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0B-08D3-4C58-A2DD-E61A58B13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D10F-05E8-4C3F-8B4A-5D7EE7479EEC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0B-08D3-4C58-A2DD-E61A58B131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D10F-05E8-4C3F-8B4A-5D7EE7479EEC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0B-08D3-4C58-A2DD-E61A58B13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D10F-05E8-4C3F-8B4A-5D7EE7479EEC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0B-08D3-4C58-A2DD-E61A58B131A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D10F-05E8-4C3F-8B4A-5D7EE7479EEC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0B-08D3-4C58-A2DD-E61A58B13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D10F-05E8-4C3F-8B4A-5D7EE7479EEC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0B-08D3-4C58-A2DD-E61A58B13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D10F-05E8-4C3F-8B4A-5D7EE7479EEC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0B-08D3-4C58-A2DD-E61A58B131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D10F-05E8-4C3F-8B4A-5D7EE7479EEC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0B-08D3-4C58-A2DD-E61A58B13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8B0D10F-05E8-4C3F-8B4A-5D7EE7479EEC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94E930B-08D3-4C58-A2DD-E61A58B131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ProjectMIATA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ranklin Gothic Book" panose="020B0503020102020204" pitchFamily="34" charset="0"/>
              </a:rPr>
              <a:t>A project by Clark Merrick</a:t>
            </a: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5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Goals of the Project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ranklin Gothic Book" panose="020B0503020102020204" pitchFamily="34" charset="0"/>
              </a:rPr>
              <a:t>Editable Miata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Easily Expandable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Multiple Lift Levels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Not just some customization; all of it!</a:t>
            </a:r>
          </a:p>
          <a:p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7724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Challenges in the Project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ranklin Gothic Book" panose="020B0503020102020204" pitchFamily="34" charset="0"/>
              </a:rPr>
              <a:t>Time consuming to add parts.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Mouse pointer issues</a:t>
            </a:r>
            <a:r>
              <a:rPr lang="en-US" dirty="0" smtClean="0">
                <a:latin typeface="Franklin Gothic Book" panose="020B0503020102020204" pitchFamily="34" charset="0"/>
              </a:rPr>
              <a:t>.</a:t>
            </a:r>
          </a:p>
          <a:p>
            <a:r>
              <a:rPr lang="en-US" dirty="0" err="1" smtClean="0">
                <a:latin typeface="Franklin Gothic Book" panose="020B0503020102020204" pitchFamily="34" charset="0"/>
              </a:rPr>
              <a:t>Laggy</a:t>
            </a:r>
            <a:endParaRPr lang="en-US" dirty="0" smtClean="0">
              <a:latin typeface="Franklin Gothic Book" panose="020B0503020102020204" pitchFamily="34" charset="0"/>
            </a:endParaRPr>
          </a:p>
          <a:p>
            <a:r>
              <a:rPr lang="en-US" dirty="0" smtClean="0">
                <a:latin typeface="Franklin Gothic Book" panose="020B0503020102020204" pitchFamily="34" charset="0"/>
              </a:rPr>
              <a:t>Buttons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8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9248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Solutions to Challenges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ranklin Gothic Book" panose="020B0503020102020204" pitchFamily="34" charset="0"/>
              </a:rPr>
              <a:t>Mouse </a:t>
            </a:r>
            <a:r>
              <a:rPr lang="en-US" dirty="0">
                <a:latin typeface="Franklin Gothic Book" panose="020B0503020102020204" pitchFamily="34" charset="0"/>
              </a:rPr>
              <a:t>pointer issues</a:t>
            </a:r>
            <a:r>
              <a:rPr lang="en-US" dirty="0" smtClean="0">
                <a:latin typeface="Franklin Gothic Book" panose="020B0503020102020204" pitchFamily="34" charset="0"/>
              </a:rPr>
              <a:t>.</a:t>
            </a:r>
          </a:p>
          <a:p>
            <a:pPr lvl="1"/>
            <a:r>
              <a:rPr lang="en-US" dirty="0" smtClean="0">
                <a:latin typeface="Franklin Gothic Book" panose="020B0503020102020204" pitchFamily="34" charset="0"/>
              </a:rPr>
              <a:t>FIXED: Had math adjust for the Start Menu bar.</a:t>
            </a:r>
          </a:p>
          <a:p>
            <a:r>
              <a:rPr lang="en-US" dirty="0" err="1" smtClean="0">
                <a:latin typeface="Franklin Gothic Book" panose="020B0503020102020204" pitchFamily="34" charset="0"/>
              </a:rPr>
              <a:t>Laggy</a:t>
            </a:r>
            <a:endParaRPr lang="en-US" dirty="0">
              <a:latin typeface="Franklin Gothic Book" panose="020B0503020102020204" pitchFamily="34" charset="0"/>
            </a:endParaRPr>
          </a:p>
          <a:p>
            <a:pPr lvl="1"/>
            <a:r>
              <a:rPr lang="en-US" dirty="0" smtClean="0">
                <a:latin typeface="Franklin Gothic Book" panose="020B0503020102020204" pitchFamily="34" charset="0"/>
              </a:rPr>
              <a:t>FIXED: Rather than </a:t>
            </a:r>
            <a:r>
              <a:rPr lang="en-US" dirty="0" err="1" smtClean="0">
                <a:latin typeface="Franklin Gothic Book" panose="020B0503020102020204" pitchFamily="34" charset="0"/>
              </a:rPr>
              <a:t>cleardevice</a:t>
            </a:r>
            <a:r>
              <a:rPr lang="en-US" dirty="0" smtClean="0">
                <a:latin typeface="Franklin Gothic Book" panose="020B0503020102020204" pitchFamily="34" charset="0"/>
              </a:rPr>
              <a:t>();, I replaced squares.</a:t>
            </a:r>
          </a:p>
          <a:p>
            <a:pPr marL="0" indent="0">
              <a:buNone/>
            </a:pPr>
            <a:endParaRPr lang="en-US" dirty="0" smtClean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3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9248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Future Expansion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ranklin Gothic Book" panose="020B0503020102020204" pitchFamily="34" charset="0"/>
              </a:rPr>
              <a:t>Introduction of other vehicles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Option for “lifted” vehicle</a:t>
            </a:r>
          </a:p>
          <a:p>
            <a:r>
              <a:rPr lang="en-US" dirty="0" smtClean="0">
                <a:latin typeface="Franklin Gothic Book" panose="020B0503020102020204" pitchFamily="34" charset="0"/>
              </a:rPr>
              <a:t>Switch game to different platform.</a:t>
            </a: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94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</TotalTime>
  <Words>90</Words>
  <Application>Microsoft Office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NewsPrint</vt:lpstr>
      <vt:lpstr>ProjectMIATA</vt:lpstr>
      <vt:lpstr>Goals of the Project</vt:lpstr>
      <vt:lpstr>Challenges in the Project</vt:lpstr>
      <vt:lpstr>Solutions to Challenges</vt:lpstr>
      <vt:lpstr>Future Expansion</vt:lpstr>
    </vt:vector>
  </TitlesOfParts>
  <Company>Allen 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ProjectMIATA</dc:title>
  <dc:creator>Charles C Merrick</dc:creator>
  <cp:lastModifiedBy>Charles C Merrick</cp:lastModifiedBy>
  <cp:revision>2</cp:revision>
  <dcterms:created xsi:type="dcterms:W3CDTF">2017-05-23T16:01:58Z</dcterms:created>
  <dcterms:modified xsi:type="dcterms:W3CDTF">2017-05-23T16:17:39Z</dcterms:modified>
</cp:coreProperties>
</file>