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1FFCBD2-EFF8-4BEE-86FD-B172C8C6327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76AB6-04A7-40BC-A6B4-FBEE0AA38FA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FCBD2-EFF8-4BEE-86FD-B172C8C6327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FCBD2-EFF8-4BEE-86FD-B172C8C6327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1FFCBD2-EFF8-4BEE-86FD-B172C8C6327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76AB6-04A7-40BC-A6B4-FBEE0AA38FA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FCBD2-EFF8-4BEE-86FD-B172C8C6327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1FFCBD2-EFF8-4BEE-86FD-B172C8C6327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FFCBD2-EFF8-4BEE-86FD-B172C8C6327D}"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FFCBD2-EFF8-4BEE-86FD-B172C8C6327D}"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FCBD2-EFF8-4BEE-86FD-B172C8C6327D}"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FCBD2-EFF8-4BEE-86FD-B172C8C6327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FCBD2-EFF8-4BEE-86FD-B172C8C6327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76AB6-04A7-40BC-A6B4-FBEE0AA38F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1FFCBD2-EFF8-4BEE-86FD-B172C8C6327D}" type="datetimeFigureOut">
              <a:rPr lang="en-US" smtClean="0"/>
              <a:t>1/27/2017</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8D76AB6-04A7-40BC-A6B4-FBEE0AA38FA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Anuj Gupta, </a:t>
            </a:r>
            <a:r>
              <a:rPr lang="en-US" dirty="0" err="1" smtClean="0"/>
              <a:t>Indhar</a:t>
            </a:r>
            <a:r>
              <a:rPr lang="en-US" dirty="0" smtClean="0"/>
              <a:t> </a:t>
            </a:r>
            <a:r>
              <a:rPr lang="en-US" dirty="0" err="1" smtClean="0"/>
              <a:t>Gopalalalalaa</a:t>
            </a:r>
            <a:r>
              <a:rPr lang="en-US" dirty="0" smtClean="0"/>
              <a:t>, Omar Khan, Joshua Hughes</a:t>
            </a:r>
            <a:endParaRPr lang="en-US" dirty="0"/>
          </a:p>
        </p:txBody>
      </p:sp>
      <p:sp>
        <p:nvSpPr>
          <p:cNvPr id="2" name="Title 1"/>
          <p:cNvSpPr>
            <a:spLocks noGrp="1"/>
          </p:cNvSpPr>
          <p:nvPr>
            <p:ph type="ctrTitle"/>
          </p:nvPr>
        </p:nvSpPr>
        <p:spPr/>
        <p:txBody>
          <a:bodyPr/>
          <a:lstStyle/>
          <a:p>
            <a:r>
              <a:rPr lang="en-US" dirty="0" smtClean="0"/>
              <a:t>How to play </a:t>
            </a:r>
            <a:r>
              <a:rPr lang="en-US" dirty="0" err="1" smtClean="0"/>
              <a:t>Galaga</a:t>
            </a:r>
            <a:r>
              <a:rPr lang="en-US" dirty="0" smtClean="0"/>
              <a:t>  2.0	</a:t>
            </a:r>
            <a:endParaRPr lang="en-US" dirty="0"/>
          </a:p>
        </p:txBody>
      </p:sp>
    </p:spTree>
    <p:extLst>
      <p:ext uri="{BB962C8B-B14F-4D97-AF65-F5344CB8AC3E}">
        <p14:creationId xmlns:p14="http://schemas.microsoft.com/office/powerpoint/2010/main" val="426556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Learn </a:t>
            </a:r>
            <a:r>
              <a:rPr lang="en-US" dirty="0"/>
              <a:t>how to stop the aliens from shooting at you.</a:t>
            </a:r>
          </a:p>
        </p:txBody>
      </p:sp>
      <p:sp>
        <p:nvSpPr>
          <p:cNvPr id="3" name="Content Placeholder 2"/>
          <p:cNvSpPr>
            <a:spLocks noGrp="1"/>
          </p:cNvSpPr>
          <p:nvPr>
            <p:ph sz="quarter" idx="13"/>
          </p:nvPr>
        </p:nvSpPr>
        <p:spPr>
          <a:xfrm>
            <a:off x="228600" y="1600200"/>
            <a:ext cx="3657600" cy="4724400"/>
          </a:xfrm>
        </p:spPr>
        <p:txBody>
          <a:bodyPr/>
          <a:lstStyle/>
          <a:p>
            <a:r>
              <a:rPr lang="en-US" dirty="0"/>
              <a:t>Kill all of the aliens except the two blue aliens on the far left side. They will start out one above the other</a:t>
            </a:r>
            <a:r>
              <a:rPr lang="en-US" dirty="0" smtClean="0"/>
              <a:t>.</a:t>
            </a:r>
          </a:p>
          <a:p>
            <a:r>
              <a:rPr lang="en-US" dirty="0"/>
              <a:t>The aliens will cycle through the same motions for 5 to 30 minutes. Watch Out! Occasionally, shots will come from the right side of the screen. Be ready to </a:t>
            </a:r>
            <a:r>
              <a:rPr lang="en-US" dirty="0" smtClean="0"/>
              <a:t>react</a:t>
            </a:r>
          </a:p>
          <a:p>
            <a:r>
              <a:rPr lang="en-US" dirty="0" smtClean="0"/>
              <a:t>Practice </a:t>
            </a:r>
            <a:r>
              <a:rPr lang="en-US" dirty="0"/>
              <a:t>shooting at the aliens, by pressing the start button instead of "Fire". This practice will allow you to get your timing down.</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356" r="10246"/>
          <a:stretch/>
        </p:blipFill>
        <p:spPr bwMode="auto">
          <a:xfrm>
            <a:off x="4953000" y="1447800"/>
            <a:ext cx="3982406"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54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1600200"/>
            <a:ext cx="3657600" cy="4724400"/>
          </a:xfrm>
        </p:spPr>
        <p:txBody>
          <a:bodyPr/>
          <a:lstStyle/>
          <a:p>
            <a:r>
              <a:rPr lang="en-US" dirty="0"/>
              <a:t>Allow one of your ships to be captured. The rotating scene, when the game is not being played, will demonstrate this</a:t>
            </a:r>
            <a:r>
              <a:rPr lang="en-US" dirty="0" smtClean="0"/>
              <a:t>.</a:t>
            </a:r>
          </a:p>
          <a:p>
            <a:r>
              <a:rPr lang="en-US" dirty="0"/>
              <a:t>Shoot the </a:t>
            </a:r>
            <a:r>
              <a:rPr lang="en-US" dirty="0" err="1"/>
              <a:t>Galaga</a:t>
            </a:r>
            <a:r>
              <a:rPr lang="en-US" dirty="0"/>
              <a:t> that has captured your ship as it is making its run toward you</a:t>
            </a:r>
            <a:r>
              <a:rPr lang="en-US" dirty="0" smtClean="0"/>
              <a:t>.</a:t>
            </a:r>
          </a:p>
          <a:p>
            <a:r>
              <a:rPr lang="en-US" b="1" dirty="0"/>
              <a:t>Do not shoot your ship!</a:t>
            </a:r>
            <a:endParaRPr lang="en-US" dirty="0"/>
          </a:p>
        </p:txBody>
      </p:sp>
      <p:sp>
        <p:nvSpPr>
          <p:cNvPr id="5" name="Title 4"/>
          <p:cNvSpPr>
            <a:spLocks noGrp="1"/>
          </p:cNvSpPr>
          <p:nvPr>
            <p:ph type="title"/>
          </p:nvPr>
        </p:nvSpPr>
        <p:spPr/>
        <p:txBody>
          <a:bodyPr/>
          <a:lstStyle/>
          <a:p>
            <a:r>
              <a:rPr lang="en-US" dirty="0" smtClean="0"/>
              <a:t>2. Join two ships together</a:t>
            </a:r>
            <a:endParaRPr lang="en-US" dirty="0"/>
          </a:p>
        </p:txBody>
      </p:sp>
      <p:sp>
        <p:nvSpPr>
          <p:cNvPr id="6" name="AutoShape 5" descr="Image titled Play Galaga Like a Pro Step 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Image titled Play Galaga Like a Pro Step 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6875" t="41974" r="8123" b="25746"/>
          <a:stretch/>
        </p:blipFill>
        <p:spPr bwMode="auto">
          <a:xfrm>
            <a:off x="4510215" y="1524000"/>
            <a:ext cx="4147751" cy="1309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15251" r="7944"/>
          <a:stretch/>
        </p:blipFill>
        <p:spPr bwMode="auto">
          <a:xfrm>
            <a:off x="5257800" y="3162474"/>
            <a:ext cx="2790568" cy="272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513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Minimize the attack at the beginning of the stage</a:t>
            </a:r>
          </a:p>
        </p:txBody>
      </p:sp>
      <p:sp>
        <p:nvSpPr>
          <p:cNvPr id="3" name="Content Placeholder 2"/>
          <p:cNvSpPr>
            <a:spLocks noGrp="1"/>
          </p:cNvSpPr>
          <p:nvPr>
            <p:ph sz="quarter" idx="13"/>
          </p:nvPr>
        </p:nvSpPr>
        <p:spPr>
          <a:xfrm>
            <a:off x="228600" y="1600200"/>
            <a:ext cx="3657600" cy="4724400"/>
          </a:xfrm>
        </p:spPr>
        <p:txBody>
          <a:bodyPr/>
          <a:lstStyle/>
          <a:p>
            <a:r>
              <a:rPr lang="en-US" dirty="0" smtClean="0"/>
              <a:t>Attack </a:t>
            </a:r>
            <a:r>
              <a:rPr lang="en-US" dirty="0"/>
              <a:t>slightly off center, to the right immediately after the "Stage" message </a:t>
            </a:r>
            <a:r>
              <a:rPr lang="en-US" dirty="0" smtClean="0"/>
              <a:t> </a:t>
            </a:r>
          </a:p>
          <a:p>
            <a:r>
              <a:rPr lang="en-US" dirty="0"/>
              <a:t> You want to destroy as many aliens as possible at the beginning of the </a:t>
            </a:r>
            <a:r>
              <a:rPr lang="en-US" dirty="0" smtClean="0"/>
              <a:t>stage.</a:t>
            </a:r>
          </a:p>
          <a:p>
            <a:r>
              <a:rPr lang="en-US" b="1" dirty="0" smtClean="0"/>
              <a:t>Some </a:t>
            </a:r>
            <a:r>
              <a:rPr lang="en-US" b="1" dirty="0"/>
              <a:t>of the bugs will make diving attacks at you while entering. You will need to move out at the right time</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19" r="8479"/>
          <a:stretch/>
        </p:blipFill>
        <p:spPr bwMode="auto">
          <a:xfrm>
            <a:off x="4419600" y="1600200"/>
            <a:ext cx="4191000" cy="369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69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Learn the way the aliens enter</a:t>
            </a:r>
          </a:p>
        </p:txBody>
      </p:sp>
      <p:sp>
        <p:nvSpPr>
          <p:cNvPr id="3" name="Content Placeholder 2"/>
          <p:cNvSpPr>
            <a:spLocks noGrp="1"/>
          </p:cNvSpPr>
          <p:nvPr>
            <p:ph sz="quarter" idx="13"/>
          </p:nvPr>
        </p:nvSpPr>
        <p:spPr>
          <a:xfrm>
            <a:off x="228600" y="1600200"/>
            <a:ext cx="3657600" cy="4724400"/>
          </a:xfrm>
        </p:spPr>
        <p:txBody>
          <a:bodyPr>
            <a:normAutofit fontScale="85000" lnSpcReduction="10000"/>
          </a:bodyPr>
          <a:lstStyle/>
          <a:p>
            <a:pPr marL="0" indent="0">
              <a:buNone/>
            </a:pPr>
            <a:r>
              <a:rPr lang="en-US" b="1" dirty="0" smtClean="0"/>
              <a:t>The </a:t>
            </a:r>
            <a:r>
              <a:rPr lang="en-US" b="1" dirty="0"/>
              <a:t>basic entrance pattern on each stage (except challenging stages) goes like </a:t>
            </a:r>
            <a:r>
              <a:rPr lang="en-US" b="1" dirty="0" err="1"/>
              <a:t>this:</a:t>
            </a:r>
            <a:r>
              <a:rPr lang="en-US" dirty="0" err="1"/>
              <a:t>Double</a:t>
            </a:r>
            <a:r>
              <a:rPr lang="en-US" dirty="0"/>
              <a:t> top attack; Red and blue aliens come from the top. </a:t>
            </a:r>
            <a:r>
              <a:rPr lang="en-US" b="1" dirty="0"/>
              <a:t>Every stage starts with a double top attack.</a:t>
            </a:r>
            <a:endParaRPr lang="en-US" dirty="0"/>
          </a:p>
          <a:p>
            <a:pPr lvl="1"/>
            <a:r>
              <a:rPr lang="en-US" dirty="0"/>
              <a:t>The attacks below change, depending on the stage. Fortunately, the changes are not random. </a:t>
            </a:r>
            <a:r>
              <a:rPr lang="en-US" b="1" dirty="0"/>
              <a:t>See the next step.</a:t>
            </a:r>
            <a:endParaRPr lang="en-US" dirty="0"/>
          </a:p>
          <a:p>
            <a:pPr lvl="1"/>
            <a:r>
              <a:rPr lang="en-US" dirty="0"/>
              <a:t>The first stage after each challenging stage is always (except stage 4) a Double Side attack stage. Otherwise, they will enter as described below.</a:t>
            </a:r>
          </a:p>
          <a:p>
            <a:r>
              <a:rPr lang="en-US" dirty="0" err="1"/>
              <a:t>Galagas</a:t>
            </a:r>
            <a:r>
              <a:rPr lang="en-US" dirty="0"/>
              <a:t> and red aliens enter from the bottom left.</a:t>
            </a:r>
          </a:p>
          <a:p>
            <a:r>
              <a:rPr lang="en-US" dirty="0"/>
              <a:t>Red aliens enter from the bottom right.</a:t>
            </a:r>
          </a:p>
          <a:p>
            <a:r>
              <a:rPr lang="en-US" dirty="0"/>
              <a:t>Blue aliens enter from the top left.</a:t>
            </a:r>
          </a:p>
          <a:p>
            <a:r>
              <a:rPr lang="en-US" dirty="0"/>
              <a:t>Blue aliens enter again from the top right.</a:t>
            </a:r>
          </a:p>
        </p:txBody>
      </p:sp>
      <p:sp>
        <p:nvSpPr>
          <p:cNvPr id="4" name="AutoShape 2" descr="Image titled Play Galaga Like a Pro Step 1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titled Play Galaga Like a Pro Step 1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984" r="6877"/>
          <a:stretch/>
        </p:blipFill>
        <p:spPr bwMode="auto">
          <a:xfrm>
            <a:off x="4648200" y="1828800"/>
            <a:ext cx="3581400" cy="3082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67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Eliminate </a:t>
            </a:r>
            <a:r>
              <a:rPr lang="en-US" dirty="0"/>
              <a:t>as many aliens as possible during the entrance phase!</a:t>
            </a:r>
          </a:p>
        </p:txBody>
      </p:sp>
      <p:sp>
        <p:nvSpPr>
          <p:cNvPr id="3" name="Content Placeholder 2"/>
          <p:cNvSpPr>
            <a:spLocks noGrp="1"/>
          </p:cNvSpPr>
          <p:nvPr>
            <p:ph sz="quarter" idx="13"/>
          </p:nvPr>
        </p:nvSpPr>
        <p:spPr>
          <a:xfrm>
            <a:off x="228600" y="1600200"/>
            <a:ext cx="3657600" cy="4724400"/>
          </a:xfrm>
        </p:spPr>
        <p:txBody>
          <a:bodyPr/>
          <a:lstStyle/>
          <a:p>
            <a:r>
              <a:rPr lang="en-US" dirty="0"/>
              <a:t>Maximum scores are awarded during the entrance phase, except bonuses are not given for </a:t>
            </a:r>
            <a:r>
              <a:rPr lang="en-US" dirty="0" err="1"/>
              <a:t>Galaga</a:t>
            </a:r>
            <a:r>
              <a:rPr lang="en-US" dirty="0"/>
              <a:t> escorts..</a:t>
            </a:r>
            <a:endParaRPr lang="en-US" dirty="0" smtClean="0"/>
          </a:p>
          <a:p>
            <a:r>
              <a:rPr lang="en-US" dirty="0"/>
              <a:t>Later in the game (after the second challenging stage), the aliens will speed up rapidly after going out the bottom of the screen! Handling this is easy, if most of the aliens are gone. It is very difficult when the screen is crowded</a:t>
            </a:r>
            <a:r>
              <a:rPr lang="en-US" dirty="0" smtClean="0"/>
              <a:t>.</a:t>
            </a:r>
            <a:endParaRPr lang="en-US" dirty="0"/>
          </a:p>
          <a:p>
            <a:r>
              <a:rPr lang="en-US" dirty="0"/>
              <a:t>If you have a choice of red aliens or blue aliens to eliminate, choose the red.</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356" r="10246"/>
          <a:stretch/>
        </p:blipFill>
        <p:spPr bwMode="auto">
          <a:xfrm>
            <a:off x="4953000" y="1447800"/>
            <a:ext cx="3982406"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789568"/>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12</TotalTime>
  <Words>368</Words>
  <Application>Microsoft Office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Horizon</vt:lpstr>
      <vt:lpstr>How to play Galaga  2.0 </vt:lpstr>
      <vt:lpstr>1. Learn how to stop the aliens from shooting at you.</vt:lpstr>
      <vt:lpstr>2. Join two ships together</vt:lpstr>
      <vt:lpstr>3. Minimize the attack at the beginning of the stage</vt:lpstr>
      <vt:lpstr>4. Learn the way the aliens enter</vt:lpstr>
      <vt:lpstr>5. Eliminate as many aliens as possible during the entrance phase!</vt:lpstr>
    </vt:vector>
  </TitlesOfParts>
  <Company>Allen 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play Galaga  2.0</dc:title>
  <dc:creator>Anuj Gupta</dc:creator>
  <cp:lastModifiedBy>Anuj Gupta</cp:lastModifiedBy>
  <cp:revision>2</cp:revision>
  <dcterms:created xsi:type="dcterms:W3CDTF">2017-01-27T20:03:43Z</dcterms:created>
  <dcterms:modified xsi:type="dcterms:W3CDTF">2017-01-27T20:15:52Z</dcterms:modified>
</cp:coreProperties>
</file>