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2E50-E52D-448B-890D-EA52A965C81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6E66-3A4C-4758-9273-C5202FE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2E50-E52D-448B-890D-EA52A965C81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6E66-3A4C-4758-9273-C5202FE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0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2E50-E52D-448B-890D-EA52A965C81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6E66-3A4C-4758-9273-C5202FE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0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2E50-E52D-448B-890D-EA52A965C81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6E66-3A4C-4758-9273-C5202FE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5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2E50-E52D-448B-890D-EA52A965C81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6E66-3A4C-4758-9273-C5202FE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2E50-E52D-448B-890D-EA52A965C81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6E66-3A4C-4758-9273-C5202FE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8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2E50-E52D-448B-890D-EA52A965C81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6E66-3A4C-4758-9273-C5202FE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2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2E50-E52D-448B-890D-EA52A965C81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6E66-3A4C-4758-9273-C5202FE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2E50-E52D-448B-890D-EA52A965C81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6E66-3A4C-4758-9273-C5202FE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8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2E50-E52D-448B-890D-EA52A965C81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6E66-3A4C-4758-9273-C5202FE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2E50-E52D-448B-890D-EA52A965C81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C6E66-3A4C-4758-9273-C5202FE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5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12E50-E52D-448B-890D-EA52A965C818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6E66-3A4C-4758-9273-C5202FE7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1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and Zach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9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involves a paddle, ball, and bricks that are destroyed when the ball is hit into them</a:t>
            </a:r>
          </a:p>
          <a:p>
            <a:r>
              <a:rPr lang="en-US" dirty="0" smtClean="0"/>
              <a:t>If the player misses the ball and it reaches the bottom of the screen, the game ends with a loss. If all the bricks are eliminated, the player wins the game</a:t>
            </a:r>
          </a:p>
        </p:txBody>
      </p:sp>
    </p:spTree>
    <p:extLst>
      <p:ext uri="{BB962C8B-B14F-4D97-AF65-F5344CB8AC3E}">
        <p14:creationId xmlns:p14="http://schemas.microsoft.com/office/powerpoint/2010/main" val="160665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worked on designing the game screen with our own twist</a:t>
            </a:r>
          </a:p>
          <a:p>
            <a:r>
              <a:rPr lang="en-US" dirty="0" smtClean="0"/>
              <a:t>Ball movement and rebounding</a:t>
            </a:r>
          </a:p>
          <a:p>
            <a:r>
              <a:rPr lang="en-US" dirty="0" smtClean="0"/>
              <a:t>Redrawing the ball without erasing the whole screen</a:t>
            </a:r>
          </a:p>
          <a:p>
            <a:r>
              <a:rPr lang="en-US" dirty="0" smtClean="0"/>
              <a:t>Paddle movement with arrow keys</a:t>
            </a:r>
          </a:p>
          <a:p>
            <a:r>
              <a:rPr lang="en-US" dirty="0" smtClean="0"/>
              <a:t>Endgame and sounds/icons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0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starts the ball in motion and it rebounds off the first block, from then on the player is responsible for aiming and eliminating all the blocks</a:t>
            </a:r>
          </a:p>
          <a:p>
            <a:r>
              <a:rPr lang="en-US" dirty="0" smtClean="0"/>
              <a:t>In the end, the game displays the score which is based on number of blocks destroyed and time that the player survived.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4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6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149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Breakout</vt:lpstr>
      <vt:lpstr>Game Description</vt:lpstr>
      <vt:lpstr>Timeline</vt:lpstr>
      <vt:lpstr>Final Product</vt:lpstr>
      <vt:lpstr>Demo</vt:lpstr>
    </vt:vector>
  </TitlesOfParts>
  <Company>Allen 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</dc:title>
  <dc:creator>Andrew D Davidson</dc:creator>
  <cp:lastModifiedBy>Andrew D Davidson</cp:lastModifiedBy>
  <cp:revision>1</cp:revision>
  <dcterms:created xsi:type="dcterms:W3CDTF">2016-05-18T16:38:51Z</dcterms:created>
  <dcterms:modified xsi:type="dcterms:W3CDTF">2016-05-18T16:45:30Z</dcterms:modified>
</cp:coreProperties>
</file>