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092CB106-1103-47DA-9AAB-34B44935CE10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C8CA10-8EB6-4D74-8C7B-CC329514F0D1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B106-1103-47DA-9AAB-34B44935CE10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A10-8EB6-4D74-8C7B-CC329514F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B106-1103-47DA-9AAB-34B44935CE10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A10-8EB6-4D74-8C7B-CC329514F0D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92CB106-1103-47DA-9AAB-34B44935CE10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0C8CA10-8EB6-4D74-8C7B-CC329514F0D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B106-1103-47DA-9AAB-34B44935CE10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C8CA10-8EB6-4D74-8C7B-CC329514F0D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92CB106-1103-47DA-9AAB-34B44935CE10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0C8CA10-8EB6-4D74-8C7B-CC329514F0D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92CB106-1103-47DA-9AAB-34B44935CE10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0C8CA10-8EB6-4D74-8C7B-CC329514F0D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B106-1103-47DA-9AAB-34B44935CE10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C8CA10-8EB6-4D74-8C7B-CC329514F0D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B106-1103-47DA-9AAB-34B44935CE10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C8CA10-8EB6-4D74-8C7B-CC329514F0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92CB106-1103-47DA-9AAB-34B44935CE10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0C8CA10-8EB6-4D74-8C7B-CC329514F0D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092CB106-1103-47DA-9AAB-34B44935CE10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20C8CA10-8EB6-4D74-8C7B-CC329514F0D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092CB106-1103-47DA-9AAB-34B44935CE10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20C8CA10-8EB6-4D74-8C7B-CC329514F0D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for 2012 – 2015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791" y="4343400"/>
            <a:ext cx="42862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06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By Step for 2012 – 2015 </a:t>
            </a:r>
            <a:br>
              <a:rPr lang="en-US" dirty="0" smtClean="0"/>
            </a:br>
            <a:r>
              <a:rPr lang="en-US" dirty="0" smtClean="0"/>
              <a:t>Works with 2010 at home needs the alternative files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52" y="1905000"/>
            <a:ext cx="857304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Up Arrow 3"/>
          <p:cNvSpPr/>
          <p:nvPr/>
        </p:nvSpPr>
        <p:spPr>
          <a:xfrm>
            <a:off x="218303" y="2209800"/>
            <a:ext cx="304800" cy="685800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51054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sure to create a new project. We are going to show how to inspect the #include &lt;*&gt; files. As well as show you where they are located.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30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*.</a:t>
            </a:r>
            <a:r>
              <a:rPr lang="en-US" dirty="0" err="1" smtClean="0"/>
              <a:t>cpp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85" y="2020888"/>
            <a:ext cx="7535629" cy="407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09800" y="2971800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Pressing Ctrl + Shift + A at the same time will allow you to add a new item, add a blank *.</a:t>
            </a:r>
            <a:r>
              <a:rPr lang="en-US" dirty="0" err="1" smtClean="0"/>
              <a:t>cpp</a:t>
            </a:r>
            <a:r>
              <a:rPr lang="en-US" dirty="0" smtClean="0"/>
              <a:t> file. Include the library #include&lt;</a:t>
            </a:r>
            <a:r>
              <a:rPr lang="en-US" dirty="0" err="1" smtClean="0"/>
              <a:t>iostream</a:t>
            </a:r>
            <a:r>
              <a:rPr lang="en-US" dirty="0" smtClean="0"/>
              <a:t>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6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 the Library Documentation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78" y="2020888"/>
            <a:ext cx="7244643" cy="407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0" y="4343400"/>
            <a:ext cx="586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Highlight the library and either press Ctrl + Shift + G or go to the option after right clicking with the mouse to Open Document &lt;*&gt;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1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Code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78" y="2020888"/>
            <a:ext cx="7244643" cy="407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urved Up Arrow 3"/>
          <p:cNvSpPr/>
          <p:nvPr/>
        </p:nvSpPr>
        <p:spPr>
          <a:xfrm>
            <a:off x="1371600" y="2599038"/>
            <a:ext cx="838200" cy="609600"/>
          </a:xfrm>
          <a:prstGeom prst="curved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48006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 click on the library tab. Select Open Containing Folder.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25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but not necessarily the same pathway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7443597" cy="445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eform 3"/>
          <p:cNvSpPr/>
          <p:nvPr/>
        </p:nvSpPr>
        <p:spPr>
          <a:xfrm>
            <a:off x="469557" y="568411"/>
            <a:ext cx="6610865" cy="3781167"/>
          </a:xfrm>
          <a:custGeom>
            <a:avLst/>
            <a:gdLst>
              <a:gd name="connsiteX0" fmla="*/ 852616 w 6610865"/>
              <a:gd name="connsiteY0" fmla="*/ 0 h 3781167"/>
              <a:gd name="connsiteX1" fmla="*/ 753762 w 6610865"/>
              <a:gd name="connsiteY1" fmla="*/ 49427 h 3781167"/>
              <a:gd name="connsiteX2" fmla="*/ 741405 w 6610865"/>
              <a:gd name="connsiteY2" fmla="*/ 86497 h 3781167"/>
              <a:gd name="connsiteX3" fmla="*/ 679621 w 6610865"/>
              <a:gd name="connsiteY3" fmla="*/ 160638 h 3781167"/>
              <a:gd name="connsiteX4" fmla="*/ 630194 w 6610865"/>
              <a:gd name="connsiteY4" fmla="*/ 234778 h 3781167"/>
              <a:gd name="connsiteX5" fmla="*/ 605481 w 6610865"/>
              <a:gd name="connsiteY5" fmla="*/ 284205 h 3781167"/>
              <a:gd name="connsiteX6" fmla="*/ 593124 w 6610865"/>
              <a:gd name="connsiteY6" fmla="*/ 321275 h 3781167"/>
              <a:gd name="connsiteX7" fmla="*/ 568411 w 6610865"/>
              <a:gd name="connsiteY7" fmla="*/ 358346 h 3781167"/>
              <a:gd name="connsiteX8" fmla="*/ 568411 w 6610865"/>
              <a:gd name="connsiteY8" fmla="*/ 617838 h 3781167"/>
              <a:gd name="connsiteX9" fmla="*/ 605481 w 6610865"/>
              <a:gd name="connsiteY9" fmla="*/ 642551 h 3781167"/>
              <a:gd name="connsiteX10" fmla="*/ 679621 w 6610865"/>
              <a:gd name="connsiteY10" fmla="*/ 667265 h 3781167"/>
              <a:gd name="connsiteX11" fmla="*/ 864973 w 6610865"/>
              <a:gd name="connsiteY11" fmla="*/ 654908 h 3781167"/>
              <a:gd name="connsiteX12" fmla="*/ 902043 w 6610865"/>
              <a:gd name="connsiteY12" fmla="*/ 642551 h 3781167"/>
              <a:gd name="connsiteX13" fmla="*/ 976184 w 6610865"/>
              <a:gd name="connsiteY13" fmla="*/ 593124 h 3781167"/>
              <a:gd name="connsiteX14" fmla="*/ 1013254 w 6610865"/>
              <a:gd name="connsiteY14" fmla="*/ 568411 h 3781167"/>
              <a:gd name="connsiteX15" fmla="*/ 1037967 w 6610865"/>
              <a:gd name="connsiteY15" fmla="*/ 531340 h 3781167"/>
              <a:gd name="connsiteX16" fmla="*/ 1037967 w 6610865"/>
              <a:gd name="connsiteY16" fmla="*/ 395416 h 3781167"/>
              <a:gd name="connsiteX17" fmla="*/ 1000897 w 6610865"/>
              <a:gd name="connsiteY17" fmla="*/ 383059 h 3781167"/>
              <a:gd name="connsiteX18" fmla="*/ 963827 w 6610865"/>
              <a:gd name="connsiteY18" fmla="*/ 358346 h 3781167"/>
              <a:gd name="connsiteX19" fmla="*/ 580767 w 6610865"/>
              <a:gd name="connsiteY19" fmla="*/ 370703 h 3781167"/>
              <a:gd name="connsiteX20" fmla="*/ 469557 w 6610865"/>
              <a:gd name="connsiteY20" fmla="*/ 407773 h 3781167"/>
              <a:gd name="connsiteX21" fmla="*/ 420129 w 6610865"/>
              <a:gd name="connsiteY21" fmla="*/ 420130 h 3781167"/>
              <a:gd name="connsiteX22" fmla="*/ 383059 w 6610865"/>
              <a:gd name="connsiteY22" fmla="*/ 444843 h 3781167"/>
              <a:gd name="connsiteX23" fmla="*/ 345989 w 6610865"/>
              <a:gd name="connsiteY23" fmla="*/ 457200 h 3781167"/>
              <a:gd name="connsiteX24" fmla="*/ 271848 w 6610865"/>
              <a:gd name="connsiteY24" fmla="*/ 506627 h 3781167"/>
              <a:gd name="connsiteX25" fmla="*/ 234778 w 6610865"/>
              <a:gd name="connsiteY25" fmla="*/ 531340 h 3781167"/>
              <a:gd name="connsiteX26" fmla="*/ 197708 w 6610865"/>
              <a:gd name="connsiteY26" fmla="*/ 605481 h 3781167"/>
              <a:gd name="connsiteX27" fmla="*/ 148281 w 6610865"/>
              <a:gd name="connsiteY27" fmla="*/ 704335 h 3781167"/>
              <a:gd name="connsiteX28" fmla="*/ 98854 w 6610865"/>
              <a:gd name="connsiteY28" fmla="*/ 778475 h 3781167"/>
              <a:gd name="connsiteX29" fmla="*/ 74140 w 6610865"/>
              <a:gd name="connsiteY29" fmla="*/ 864973 h 3781167"/>
              <a:gd name="connsiteX30" fmla="*/ 49427 w 6610865"/>
              <a:gd name="connsiteY30" fmla="*/ 902043 h 3781167"/>
              <a:gd name="connsiteX31" fmla="*/ 12357 w 6610865"/>
              <a:gd name="connsiteY31" fmla="*/ 1025611 h 3781167"/>
              <a:gd name="connsiteX32" fmla="*/ 0 w 6610865"/>
              <a:gd name="connsiteY32" fmla="*/ 1062681 h 3781167"/>
              <a:gd name="connsiteX33" fmla="*/ 12357 w 6610865"/>
              <a:gd name="connsiteY33" fmla="*/ 1124465 h 3781167"/>
              <a:gd name="connsiteX34" fmla="*/ 24713 w 6610865"/>
              <a:gd name="connsiteY34" fmla="*/ 1161535 h 3781167"/>
              <a:gd name="connsiteX35" fmla="*/ 61784 w 6610865"/>
              <a:gd name="connsiteY35" fmla="*/ 1173892 h 3781167"/>
              <a:gd name="connsiteX36" fmla="*/ 135924 w 6610865"/>
              <a:gd name="connsiteY36" fmla="*/ 1223319 h 3781167"/>
              <a:gd name="connsiteX37" fmla="*/ 210065 w 6610865"/>
              <a:gd name="connsiteY37" fmla="*/ 1248032 h 3781167"/>
              <a:gd name="connsiteX38" fmla="*/ 247135 w 6610865"/>
              <a:gd name="connsiteY38" fmla="*/ 1260389 h 3781167"/>
              <a:gd name="connsiteX39" fmla="*/ 407773 w 6610865"/>
              <a:gd name="connsiteY39" fmla="*/ 1285103 h 3781167"/>
              <a:gd name="connsiteX40" fmla="*/ 630194 w 6610865"/>
              <a:gd name="connsiteY40" fmla="*/ 1260389 h 3781167"/>
              <a:gd name="connsiteX41" fmla="*/ 716692 w 6610865"/>
              <a:gd name="connsiteY41" fmla="*/ 1223319 h 3781167"/>
              <a:gd name="connsiteX42" fmla="*/ 753762 w 6610865"/>
              <a:gd name="connsiteY42" fmla="*/ 1198605 h 3781167"/>
              <a:gd name="connsiteX43" fmla="*/ 815546 w 6610865"/>
              <a:gd name="connsiteY43" fmla="*/ 1124465 h 3781167"/>
              <a:gd name="connsiteX44" fmla="*/ 827902 w 6610865"/>
              <a:gd name="connsiteY44" fmla="*/ 1013254 h 3781167"/>
              <a:gd name="connsiteX45" fmla="*/ 790832 w 6610865"/>
              <a:gd name="connsiteY45" fmla="*/ 988540 h 3781167"/>
              <a:gd name="connsiteX46" fmla="*/ 704335 w 6610865"/>
              <a:gd name="connsiteY46" fmla="*/ 1013254 h 3781167"/>
              <a:gd name="connsiteX47" fmla="*/ 630194 w 6610865"/>
              <a:gd name="connsiteY47" fmla="*/ 1075038 h 3781167"/>
              <a:gd name="connsiteX48" fmla="*/ 617838 w 6610865"/>
              <a:gd name="connsiteY48" fmla="*/ 1346886 h 3781167"/>
              <a:gd name="connsiteX49" fmla="*/ 630194 w 6610865"/>
              <a:gd name="connsiteY49" fmla="*/ 1383957 h 3781167"/>
              <a:gd name="connsiteX50" fmla="*/ 679621 w 6610865"/>
              <a:gd name="connsiteY50" fmla="*/ 1458097 h 3781167"/>
              <a:gd name="connsiteX51" fmla="*/ 704335 w 6610865"/>
              <a:gd name="connsiteY51" fmla="*/ 1532238 h 3781167"/>
              <a:gd name="connsiteX52" fmla="*/ 716692 w 6610865"/>
              <a:gd name="connsiteY52" fmla="*/ 1581665 h 3781167"/>
              <a:gd name="connsiteX53" fmla="*/ 766119 w 6610865"/>
              <a:gd name="connsiteY53" fmla="*/ 1655805 h 3781167"/>
              <a:gd name="connsiteX54" fmla="*/ 815546 w 6610865"/>
              <a:gd name="connsiteY54" fmla="*/ 1729946 h 3781167"/>
              <a:gd name="connsiteX55" fmla="*/ 827902 w 6610865"/>
              <a:gd name="connsiteY55" fmla="*/ 1767016 h 3781167"/>
              <a:gd name="connsiteX56" fmla="*/ 877329 w 6610865"/>
              <a:gd name="connsiteY56" fmla="*/ 1804086 h 3781167"/>
              <a:gd name="connsiteX57" fmla="*/ 914400 w 6610865"/>
              <a:gd name="connsiteY57" fmla="*/ 1841157 h 3781167"/>
              <a:gd name="connsiteX58" fmla="*/ 1013254 w 6610865"/>
              <a:gd name="connsiteY58" fmla="*/ 1940011 h 3781167"/>
              <a:gd name="connsiteX59" fmla="*/ 1050324 w 6610865"/>
              <a:gd name="connsiteY59" fmla="*/ 1977081 h 3781167"/>
              <a:gd name="connsiteX60" fmla="*/ 1087394 w 6610865"/>
              <a:gd name="connsiteY60" fmla="*/ 1989438 h 3781167"/>
              <a:gd name="connsiteX61" fmla="*/ 1161535 w 6610865"/>
              <a:gd name="connsiteY61" fmla="*/ 2038865 h 3781167"/>
              <a:gd name="connsiteX62" fmla="*/ 1198605 w 6610865"/>
              <a:gd name="connsiteY62" fmla="*/ 2063578 h 3781167"/>
              <a:gd name="connsiteX63" fmla="*/ 1235675 w 6610865"/>
              <a:gd name="connsiteY63" fmla="*/ 2088292 h 3781167"/>
              <a:gd name="connsiteX64" fmla="*/ 1260389 w 6610865"/>
              <a:gd name="connsiteY64" fmla="*/ 2125362 h 3781167"/>
              <a:gd name="connsiteX65" fmla="*/ 1383957 w 6610865"/>
              <a:gd name="connsiteY65" fmla="*/ 2211859 h 3781167"/>
              <a:gd name="connsiteX66" fmla="*/ 1458097 w 6610865"/>
              <a:gd name="connsiteY66" fmla="*/ 2261286 h 3781167"/>
              <a:gd name="connsiteX67" fmla="*/ 1532238 w 6610865"/>
              <a:gd name="connsiteY67" fmla="*/ 2286000 h 3781167"/>
              <a:gd name="connsiteX68" fmla="*/ 1569308 w 6610865"/>
              <a:gd name="connsiteY68" fmla="*/ 2310713 h 3781167"/>
              <a:gd name="connsiteX69" fmla="*/ 1643448 w 6610865"/>
              <a:gd name="connsiteY69" fmla="*/ 2335427 h 3781167"/>
              <a:gd name="connsiteX70" fmla="*/ 1680519 w 6610865"/>
              <a:gd name="connsiteY70" fmla="*/ 2360140 h 3781167"/>
              <a:gd name="connsiteX71" fmla="*/ 1754659 w 6610865"/>
              <a:gd name="connsiteY71" fmla="*/ 2384854 h 3781167"/>
              <a:gd name="connsiteX72" fmla="*/ 1791729 w 6610865"/>
              <a:gd name="connsiteY72" fmla="*/ 2397211 h 3781167"/>
              <a:gd name="connsiteX73" fmla="*/ 1890584 w 6610865"/>
              <a:gd name="connsiteY73" fmla="*/ 2446638 h 3781167"/>
              <a:gd name="connsiteX74" fmla="*/ 1940011 w 6610865"/>
              <a:gd name="connsiteY74" fmla="*/ 2471351 h 3781167"/>
              <a:gd name="connsiteX75" fmla="*/ 2001794 w 6610865"/>
              <a:gd name="connsiteY75" fmla="*/ 2508421 h 3781167"/>
              <a:gd name="connsiteX76" fmla="*/ 2075935 w 6610865"/>
              <a:gd name="connsiteY76" fmla="*/ 2533135 h 3781167"/>
              <a:gd name="connsiteX77" fmla="*/ 2150075 w 6610865"/>
              <a:gd name="connsiteY77" fmla="*/ 2557848 h 3781167"/>
              <a:gd name="connsiteX78" fmla="*/ 2323070 w 6610865"/>
              <a:gd name="connsiteY78" fmla="*/ 2619632 h 3781167"/>
              <a:gd name="connsiteX79" fmla="*/ 2360140 w 6610865"/>
              <a:gd name="connsiteY79" fmla="*/ 2644346 h 3781167"/>
              <a:gd name="connsiteX80" fmla="*/ 2421924 w 6610865"/>
              <a:gd name="connsiteY80" fmla="*/ 2656703 h 3781167"/>
              <a:gd name="connsiteX81" fmla="*/ 2520778 w 6610865"/>
              <a:gd name="connsiteY81" fmla="*/ 2681416 h 3781167"/>
              <a:gd name="connsiteX82" fmla="*/ 2644346 w 6610865"/>
              <a:gd name="connsiteY82" fmla="*/ 2718486 h 3781167"/>
              <a:gd name="connsiteX83" fmla="*/ 2730843 w 6610865"/>
              <a:gd name="connsiteY83" fmla="*/ 2755557 h 3781167"/>
              <a:gd name="connsiteX84" fmla="*/ 2780270 w 6610865"/>
              <a:gd name="connsiteY84" fmla="*/ 2780270 h 3781167"/>
              <a:gd name="connsiteX85" fmla="*/ 2866767 w 6610865"/>
              <a:gd name="connsiteY85" fmla="*/ 2817340 h 3781167"/>
              <a:gd name="connsiteX86" fmla="*/ 2928551 w 6610865"/>
              <a:gd name="connsiteY86" fmla="*/ 2829697 h 3781167"/>
              <a:gd name="connsiteX87" fmla="*/ 2965621 w 6610865"/>
              <a:gd name="connsiteY87" fmla="*/ 2854411 h 3781167"/>
              <a:gd name="connsiteX88" fmla="*/ 3002692 w 6610865"/>
              <a:gd name="connsiteY88" fmla="*/ 2866767 h 3781167"/>
              <a:gd name="connsiteX89" fmla="*/ 3089189 w 6610865"/>
              <a:gd name="connsiteY89" fmla="*/ 2891481 h 3781167"/>
              <a:gd name="connsiteX90" fmla="*/ 3150973 w 6610865"/>
              <a:gd name="connsiteY90" fmla="*/ 2916194 h 3781167"/>
              <a:gd name="connsiteX91" fmla="*/ 3188043 w 6610865"/>
              <a:gd name="connsiteY91" fmla="*/ 2940908 h 3781167"/>
              <a:gd name="connsiteX92" fmla="*/ 3249827 w 6610865"/>
              <a:gd name="connsiteY92" fmla="*/ 2953265 h 3781167"/>
              <a:gd name="connsiteX93" fmla="*/ 3361038 w 6610865"/>
              <a:gd name="connsiteY93" fmla="*/ 2990335 h 3781167"/>
              <a:gd name="connsiteX94" fmla="*/ 3484605 w 6610865"/>
              <a:gd name="connsiteY94" fmla="*/ 3039762 h 3781167"/>
              <a:gd name="connsiteX95" fmla="*/ 3719384 w 6610865"/>
              <a:gd name="connsiteY95" fmla="*/ 3126259 h 3781167"/>
              <a:gd name="connsiteX96" fmla="*/ 3768811 w 6610865"/>
              <a:gd name="connsiteY96" fmla="*/ 3138616 h 3781167"/>
              <a:gd name="connsiteX97" fmla="*/ 3805881 w 6610865"/>
              <a:gd name="connsiteY97" fmla="*/ 3150973 h 3781167"/>
              <a:gd name="connsiteX98" fmla="*/ 3855308 w 6610865"/>
              <a:gd name="connsiteY98" fmla="*/ 3163330 h 3781167"/>
              <a:gd name="connsiteX99" fmla="*/ 3929448 w 6610865"/>
              <a:gd name="connsiteY99" fmla="*/ 3188043 h 3781167"/>
              <a:gd name="connsiteX100" fmla="*/ 3966519 w 6610865"/>
              <a:gd name="connsiteY100" fmla="*/ 3200400 h 3781167"/>
              <a:gd name="connsiteX101" fmla="*/ 4015946 w 6610865"/>
              <a:gd name="connsiteY101" fmla="*/ 3212757 h 3781167"/>
              <a:gd name="connsiteX102" fmla="*/ 4090086 w 6610865"/>
              <a:gd name="connsiteY102" fmla="*/ 3237470 h 3781167"/>
              <a:gd name="connsiteX103" fmla="*/ 4151870 w 6610865"/>
              <a:gd name="connsiteY103" fmla="*/ 3249827 h 3781167"/>
              <a:gd name="connsiteX104" fmla="*/ 4188940 w 6610865"/>
              <a:gd name="connsiteY104" fmla="*/ 3262184 h 3781167"/>
              <a:gd name="connsiteX105" fmla="*/ 4250724 w 6610865"/>
              <a:gd name="connsiteY105" fmla="*/ 3274540 h 3781167"/>
              <a:gd name="connsiteX106" fmla="*/ 4349578 w 6610865"/>
              <a:gd name="connsiteY106" fmla="*/ 3299254 h 3781167"/>
              <a:gd name="connsiteX107" fmla="*/ 4423719 w 6610865"/>
              <a:gd name="connsiteY107" fmla="*/ 3323967 h 3781167"/>
              <a:gd name="connsiteX108" fmla="*/ 4510216 w 6610865"/>
              <a:gd name="connsiteY108" fmla="*/ 3336324 h 3781167"/>
              <a:gd name="connsiteX109" fmla="*/ 4646140 w 6610865"/>
              <a:gd name="connsiteY109" fmla="*/ 3361038 h 3781167"/>
              <a:gd name="connsiteX110" fmla="*/ 4683211 w 6610865"/>
              <a:gd name="connsiteY110" fmla="*/ 3373394 h 3781167"/>
              <a:gd name="connsiteX111" fmla="*/ 4744994 w 6610865"/>
              <a:gd name="connsiteY111" fmla="*/ 3385751 h 3781167"/>
              <a:gd name="connsiteX112" fmla="*/ 4782065 w 6610865"/>
              <a:gd name="connsiteY112" fmla="*/ 3398108 h 3781167"/>
              <a:gd name="connsiteX113" fmla="*/ 4942702 w 6610865"/>
              <a:gd name="connsiteY113" fmla="*/ 3422821 h 3781167"/>
              <a:gd name="connsiteX114" fmla="*/ 5066270 w 6610865"/>
              <a:gd name="connsiteY114" fmla="*/ 3459892 h 3781167"/>
              <a:gd name="connsiteX115" fmla="*/ 5165124 w 6610865"/>
              <a:gd name="connsiteY115" fmla="*/ 3484605 h 3781167"/>
              <a:gd name="connsiteX116" fmla="*/ 5288692 w 6610865"/>
              <a:gd name="connsiteY116" fmla="*/ 3521675 h 3781167"/>
              <a:gd name="connsiteX117" fmla="*/ 5325762 w 6610865"/>
              <a:gd name="connsiteY117" fmla="*/ 3534032 h 3781167"/>
              <a:gd name="connsiteX118" fmla="*/ 5474043 w 6610865"/>
              <a:gd name="connsiteY118" fmla="*/ 3558746 h 3781167"/>
              <a:gd name="connsiteX119" fmla="*/ 5622324 w 6610865"/>
              <a:gd name="connsiteY119" fmla="*/ 3583459 h 3781167"/>
              <a:gd name="connsiteX120" fmla="*/ 5671751 w 6610865"/>
              <a:gd name="connsiteY120" fmla="*/ 3595816 h 3781167"/>
              <a:gd name="connsiteX121" fmla="*/ 5869459 w 6610865"/>
              <a:gd name="connsiteY121" fmla="*/ 3620530 h 3781167"/>
              <a:gd name="connsiteX122" fmla="*/ 6005384 w 6610865"/>
              <a:gd name="connsiteY122" fmla="*/ 3657600 h 3781167"/>
              <a:gd name="connsiteX123" fmla="*/ 6042454 w 6610865"/>
              <a:gd name="connsiteY123" fmla="*/ 3669957 h 3781167"/>
              <a:gd name="connsiteX124" fmla="*/ 6178378 w 6610865"/>
              <a:gd name="connsiteY124" fmla="*/ 3694670 h 3781167"/>
              <a:gd name="connsiteX125" fmla="*/ 6252519 w 6610865"/>
              <a:gd name="connsiteY125" fmla="*/ 3707027 h 3781167"/>
              <a:gd name="connsiteX126" fmla="*/ 6314302 w 6610865"/>
              <a:gd name="connsiteY126" fmla="*/ 3719384 h 3781167"/>
              <a:gd name="connsiteX127" fmla="*/ 6388443 w 6610865"/>
              <a:gd name="connsiteY127" fmla="*/ 3731740 h 3781167"/>
              <a:gd name="connsiteX128" fmla="*/ 6437870 w 6610865"/>
              <a:gd name="connsiteY128" fmla="*/ 3744097 h 3781167"/>
              <a:gd name="connsiteX129" fmla="*/ 6512011 w 6610865"/>
              <a:gd name="connsiteY129" fmla="*/ 3756454 h 3781167"/>
              <a:gd name="connsiteX130" fmla="*/ 6549081 w 6610865"/>
              <a:gd name="connsiteY130" fmla="*/ 3768811 h 3781167"/>
              <a:gd name="connsiteX131" fmla="*/ 6610865 w 6610865"/>
              <a:gd name="connsiteY131" fmla="*/ 3781167 h 378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6610865" h="3781167">
                <a:moveTo>
                  <a:pt x="852616" y="0"/>
                </a:moveTo>
                <a:cubicBezTo>
                  <a:pt x="833955" y="7464"/>
                  <a:pt x="771183" y="27650"/>
                  <a:pt x="753762" y="49427"/>
                </a:cubicBezTo>
                <a:cubicBezTo>
                  <a:pt x="745625" y="59598"/>
                  <a:pt x="747230" y="74847"/>
                  <a:pt x="741405" y="86497"/>
                </a:cubicBezTo>
                <a:cubicBezTo>
                  <a:pt x="714912" y="139484"/>
                  <a:pt x="717882" y="111446"/>
                  <a:pt x="679621" y="160638"/>
                </a:cubicBezTo>
                <a:cubicBezTo>
                  <a:pt x="661386" y="184083"/>
                  <a:pt x="643477" y="208212"/>
                  <a:pt x="630194" y="234778"/>
                </a:cubicBezTo>
                <a:cubicBezTo>
                  <a:pt x="621956" y="251254"/>
                  <a:pt x="612737" y="267274"/>
                  <a:pt x="605481" y="284205"/>
                </a:cubicBezTo>
                <a:cubicBezTo>
                  <a:pt x="600350" y="296177"/>
                  <a:pt x="598949" y="309625"/>
                  <a:pt x="593124" y="321275"/>
                </a:cubicBezTo>
                <a:cubicBezTo>
                  <a:pt x="586482" y="334558"/>
                  <a:pt x="576649" y="345989"/>
                  <a:pt x="568411" y="358346"/>
                </a:cubicBezTo>
                <a:cubicBezTo>
                  <a:pt x="551825" y="457860"/>
                  <a:pt x="539680" y="495730"/>
                  <a:pt x="568411" y="617838"/>
                </a:cubicBezTo>
                <a:cubicBezTo>
                  <a:pt x="571812" y="632294"/>
                  <a:pt x="591910" y="636519"/>
                  <a:pt x="605481" y="642551"/>
                </a:cubicBezTo>
                <a:cubicBezTo>
                  <a:pt x="629286" y="653131"/>
                  <a:pt x="679621" y="667265"/>
                  <a:pt x="679621" y="667265"/>
                </a:cubicBezTo>
                <a:cubicBezTo>
                  <a:pt x="741405" y="663146"/>
                  <a:pt x="803431" y="661746"/>
                  <a:pt x="864973" y="654908"/>
                </a:cubicBezTo>
                <a:cubicBezTo>
                  <a:pt x="877918" y="653470"/>
                  <a:pt x="890657" y="648877"/>
                  <a:pt x="902043" y="642551"/>
                </a:cubicBezTo>
                <a:cubicBezTo>
                  <a:pt x="928007" y="628126"/>
                  <a:pt x="951470" y="609600"/>
                  <a:pt x="976184" y="593124"/>
                </a:cubicBezTo>
                <a:lnTo>
                  <a:pt x="1013254" y="568411"/>
                </a:lnTo>
                <a:cubicBezTo>
                  <a:pt x="1021492" y="556054"/>
                  <a:pt x="1031325" y="544623"/>
                  <a:pt x="1037967" y="531340"/>
                </a:cubicBezTo>
                <a:cubicBezTo>
                  <a:pt x="1058789" y="489696"/>
                  <a:pt x="1057132" y="438538"/>
                  <a:pt x="1037967" y="395416"/>
                </a:cubicBezTo>
                <a:cubicBezTo>
                  <a:pt x="1032677" y="383514"/>
                  <a:pt x="1012547" y="388884"/>
                  <a:pt x="1000897" y="383059"/>
                </a:cubicBezTo>
                <a:cubicBezTo>
                  <a:pt x="987614" y="376418"/>
                  <a:pt x="976184" y="366584"/>
                  <a:pt x="963827" y="358346"/>
                </a:cubicBezTo>
                <a:cubicBezTo>
                  <a:pt x="836140" y="362465"/>
                  <a:pt x="708323" y="363617"/>
                  <a:pt x="580767" y="370703"/>
                </a:cubicBezTo>
                <a:cubicBezTo>
                  <a:pt x="506589" y="374824"/>
                  <a:pt x="532798" y="384058"/>
                  <a:pt x="469557" y="407773"/>
                </a:cubicBezTo>
                <a:cubicBezTo>
                  <a:pt x="453655" y="413736"/>
                  <a:pt x="436605" y="416011"/>
                  <a:pt x="420129" y="420130"/>
                </a:cubicBezTo>
                <a:cubicBezTo>
                  <a:pt x="407772" y="428368"/>
                  <a:pt x="396342" y="438202"/>
                  <a:pt x="383059" y="444843"/>
                </a:cubicBezTo>
                <a:cubicBezTo>
                  <a:pt x="371409" y="450668"/>
                  <a:pt x="357375" y="450874"/>
                  <a:pt x="345989" y="457200"/>
                </a:cubicBezTo>
                <a:cubicBezTo>
                  <a:pt x="320025" y="471625"/>
                  <a:pt x="296562" y="490151"/>
                  <a:pt x="271848" y="506627"/>
                </a:cubicBezTo>
                <a:lnTo>
                  <a:pt x="234778" y="531340"/>
                </a:lnTo>
                <a:cubicBezTo>
                  <a:pt x="209721" y="606510"/>
                  <a:pt x="238771" y="530198"/>
                  <a:pt x="197708" y="605481"/>
                </a:cubicBezTo>
                <a:cubicBezTo>
                  <a:pt x="180067" y="637823"/>
                  <a:pt x="168717" y="673682"/>
                  <a:pt x="148281" y="704335"/>
                </a:cubicBezTo>
                <a:lnTo>
                  <a:pt x="98854" y="778475"/>
                </a:lnTo>
                <a:cubicBezTo>
                  <a:pt x="94894" y="794314"/>
                  <a:pt x="83005" y="847244"/>
                  <a:pt x="74140" y="864973"/>
                </a:cubicBezTo>
                <a:cubicBezTo>
                  <a:pt x="67499" y="878256"/>
                  <a:pt x="55458" y="888472"/>
                  <a:pt x="49427" y="902043"/>
                </a:cubicBezTo>
                <a:cubicBezTo>
                  <a:pt x="25930" y="954912"/>
                  <a:pt x="26737" y="975282"/>
                  <a:pt x="12357" y="1025611"/>
                </a:cubicBezTo>
                <a:cubicBezTo>
                  <a:pt x="8779" y="1038135"/>
                  <a:pt x="4119" y="1050324"/>
                  <a:pt x="0" y="1062681"/>
                </a:cubicBezTo>
                <a:cubicBezTo>
                  <a:pt x="4119" y="1083276"/>
                  <a:pt x="7263" y="1104090"/>
                  <a:pt x="12357" y="1124465"/>
                </a:cubicBezTo>
                <a:cubicBezTo>
                  <a:pt x="15516" y="1137101"/>
                  <a:pt x="15503" y="1152325"/>
                  <a:pt x="24713" y="1161535"/>
                </a:cubicBezTo>
                <a:cubicBezTo>
                  <a:pt x="33923" y="1170745"/>
                  <a:pt x="50398" y="1167566"/>
                  <a:pt x="61784" y="1173892"/>
                </a:cubicBezTo>
                <a:cubicBezTo>
                  <a:pt x="87748" y="1188316"/>
                  <a:pt x="107746" y="1213927"/>
                  <a:pt x="135924" y="1223319"/>
                </a:cubicBezTo>
                <a:lnTo>
                  <a:pt x="210065" y="1248032"/>
                </a:lnTo>
                <a:cubicBezTo>
                  <a:pt x="222422" y="1252151"/>
                  <a:pt x="234241" y="1258547"/>
                  <a:pt x="247135" y="1260389"/>
                </a:cubicBezTo>
                <a:cubicBezTo>
                  <a:pt x="358435" y="1276289"/>
                  <a:pt x="304903" y="1267958"/>
                  <a:pt x="407773" y="1285103"/>
                </a:cubicBezTo>
                <a:cubicBezTo>
                  <a:pt x="483576" y="1278786"/>
                  <a:pt x="556355" y="1276798"/>
                  <a:pt x="630194" y="1260389"/>
                </a:cubicBezTo>
                <a:cubicBezTo>
                  <a:pt x="658549" y="1254088"/>
                  <a:pt x="692653" y="1237056"/>
                  <a:pt x="716692" y="1223319"/>
                </a:cubicBezTo>
                <a:cubicBezTo>
                  <a:pt x="729586" y="1215951"/>
                  <a:pt x="742353" y="1208112"/>
                  <a:pt x="753762" y="1198605"/>
                </a:cubicBezTo>
                <a:cubicBezTo>
                  <a:pt x="789440" y="1168873"/>
                  <a:pt x="791246" y="1160914"/>
                  <a:pt x="815546" y="1124465"/>
                </a:cubicBezTo>
                <a:cubicBezTo>
                  <a:pt x="827418" y="1088847"/>
                  <a:pt x="856977" y="1049598"/>
                  <a:pt x="827902" y="1013254"/>
                </a:cubicBezTo>
                <a:cubicBezTo>
                  <a:pt x="818625" y="1001657"/>
                  <a:pt x="803189" y="996778"/>
                  <a:pt x="790832" y="988540"/>
                </a:cubicBezTo>
                <a:cubicBezTo>
                  <a:pt x="774994" y="992500"/>
                  <a:pt x="722063" y="1004390"/>
                  <a:pt x="704335" y="1013254"/>
                </a:cubicBezTo>
                <a:cubicBezTo>
                  <a:pt x="669927" y="1030458"/>
                  <a:pt x="657523" y="1047709"/>
                  <a:pt x="630194" y="1075038"/>
                </a:cubicBezTo>
                <a:cubicBezTo>
                  <a:pt x="587468" y="1203217"/>
                  <a:pt x="596586" y="1144989"/>
                  <a:pt x="617838" y="1346886"/>
                </a:cubicBezTo>
                <a:cubicBezTo>
                  <a:pt x="619202" y="1359840"/>
                  <a:pt x="623868" y="1372571"/>
                  <a:pt x="630194" y="1383957"/>
                </a:cubicBezTo>
                <a:cubicBezTo>
                  <a:pt x="644618" y="1409921"/>
                  <a:pt x="670228" y="1429919"/>
                  <a:pt x="679621" y="1458097"/>
                </a:cubicBezTo>
                <a:cubicBezTo>
                  <a:pt x="687859" y="1482811"/>
                  <a:pt x="698017" y="1506965"/>
                  <a:pt x="704335" y="1532238"/>
                </a:cubicBezTo>
                <a:cubicBezTo>
                  <a:pt x="708454" y="1548714"/>
                  <a:pt x="709097" y="1566475"/>
                  <a:pt x="716692" y="1581665"/>
                </a:cubicBezTo>
                <a:cubicBezTo>
                  <a:pt x="729975" y="1608231"/>
                  <a:pt x="766119" y="1655805"/>
                  <a:pt x="766119" y="1655805"/>
                </a:cubicBezTo>
                <a:cubicBezTo>
                  <a:pt x="795498" y="1743948"/>
                  <a:pt x="753839" y="1637385"/>
                  <a:pt x="815546" y="1729946"/>
                </a:cubicBezTo>
                <a:cubicBezTo>
                  <a:pt x="822771" y="1740783"/>
                  <a:pt x="819564" y="1757010"/>
                  <a:pt x="827902" y="1767016"/>
                </a:cubicBezTo>
                <a:cubicBezTo>
                  <a:pt x="841086" y="1782837"/>
                  <a:pt x="861692" y="1790683"/>
                  <a:pt x="877329" y="1804086"/>
                </a:cubicBezTo>
                <a:cubicBezTo>
                  <a:pt x="890597" y="1815459"/>
                  <a:pt x="903671" y="1827363"/>
                  <a:pt x="914400" y="1841157"/>
                </a:cubicBezTo>
                <a:cubicBezTo>
                  <a:pt x="1042362" y="2005679"/>
                  <a:pt x="894892" y="1855466"/>
                  <a:pt x="1013254" y="1940011"/>
                </a:cubicBezTo>
                <a:cubicBezTo>
                  <a:pt x="1027474" y="1950168"/>
                  <a:pt x="1035784" y="1967388"/>
                  <a:pt x="1050324" y="1977081"/>
                </a:cubicBezTo>
                <a:cubicBezTo>
                  <a:pt x="1061162" y="1984306"/>
                  <a:pt x="1076008" y="1983112"/>
                  <a:pt x="1087394" y="1989438"/>
                </a:cubicBezTo>
                <a:cubicBezTo>
                  <a:pt x="1113358" y="2003863"/>
                  <a:pt x="1136821" y="2022389"/>
                  <a:pt x="1161535" y="2038865"/>
                </a:cubicBezTo>
                <a:lnTo>
                  <a:pt x="1198605" y="2063578"/>
                </a:lnTo>
                <a:lnTo>
                  <a:pt x="1235675" y="2088292"/>
                </a:lnTo>
                <a:cubicBezTo>
                  <a:pt x="1243913" y="2100649"/>
                  <a:pt x="1249888" y="2114861"/>
                  <a:pt x="1260389" y="2125362"/>
                </a:cubicBezTo>
                <a:cubicBezTo>
                  <a:pt x="1278687" y="2143659"/>
                  <a:pt x="1371846" y="2203785"/>
                  <a:pt x="1383957" y="2211859"/>
                </a:cubicBezTo>
                <a:lnTo>
                  <a:pt x="1458097" y="2261286"/>
                </a:lnTo>
                <a:cubicBezTo>
                  <a:pt x="1482811" y="2269524"/>
                  <a:pt x="1510563" y="2271550"/>
                  <a:pt x="1532238" y="2286000"/>
                </a:cubicBezTo>
                <a:cubicBezTo>
                  <a:pt x="1544595" y="2294238"/>
                  <a:pt x="1555737" y="2304681"/>
                  <a:pt x="1569308" y="2310713"/>
                </a:cubicBezTo>
                <a:cubicBezTo>
                  <a:pt x="1593113" y="2321293"/>
                  <a:pt x="1621773" y="2320977"/>
                  <a:pt x="1643448" y="2335427"/>
                </a:cubicBezTo>
                <a:cubicBezTo>
                  <a:pt x="1655805" y="2343665"/>
                  <a:pt x="1666948" y="2354108"/>
                  <a:pt x="1680519" y="2360140"/>
                </a:cubicBezTo>
                <a:cubicBezTo>
                  <a:pt x="1704324" y="2370720"/>
                  <a:pt x="1729946" y="2376616"/>
                  <a:pt x="1754659" y="2384854"/>
                </a:cubicBezTo>
                <a:cubicBezTo>
                  <a:pt x="1767016" y="2388973"/>
                  <a:pt x="1780079" y="2391386"/>
                  <a:pt x="1791729" y="2397211"/>
                </a:cubicBezTo>
                <a:lnTo>
                  <a:pt x="1890584" y="2446638"/>
                </a:lnTo>
                <a:cubicBezTo>
                  <a:pt x="1907060" y="2454876"/>
                  <a:pt x="1924216" y="2461874"/>
                  <a:pt x="1940011" y="2471351"/>
                </a:cubicBezTo>
                <a:cubicBezTo>
                  <a:pt x="1960605" y="2483708"/>
                  <a:pt x="1979930" y="2498483"/>
                  <a:pt x="2001794" y="2508421"/>
                </a:cubicBezTo>
                <a:cubicBezTo>
                  <a:pt x="2025510" y="2519201"/>
                  <a:pt x="2051221" y="2524897"/>
                  <a:pt x="2075935" y="2533135"/>
                </a:cubicBezTo>
                <a:cubicBezTo>
                  <a:pt x="2100648" y="2541373"/>
                  <a:pt x="2126775" y="2546198"/>
                  <a:pt x="2150075" y="2557848"/>
                </a:cubicBezTo>
                <a:cubicBezTo>
                  <a:pt x="2254596" y="2610109"/>
                  <a:pt x="2197410" y="2588218"/>
                  <a:pt x="2323070" y="2619632"/>
                </a:cubicBezTo>
                <a:cubicBezTo>
                  <a:pt x="2335427" y="2627870"/>
                  <a:pt x="2346235" y="2639131"/>
                  <a:pt x="2360140" y="2644346"/>
                </a:cubicBezTo>
                <a:cubicBezTo>
                  <a:pt x="2379805" y="2651721"/>
                  <a:pt x="2401459" y="2651980"/>
                  <a:pt x="2421924" y="2656703"/>
                </a:cubicBezTo>
                <a:cubicBezTo>
                  <a:pt x="2455020" y="2664340"/>
                  <a:pt x="2488556" y="2670675"/>
                  <a:pt x="2520778" y="2681416"/>
                </a:cubicBezTo>
                <a:cubicBezTo>
                  <a:pt x="2611030" y="2711500"/>
                  <a:pt x="2569646" y="2699812"/>
                  <a:pt x="2644346" y="2718486"/>
                </a:cubicBezTo>
                <a:cubicBezTo>
                  <a:pt x="2719467" y="2768568"/>
                  <a:pt x="2639654" y="2721361"/>
                  <a:pt x="2730843" y="2755557"/>
                </a:cubicBezTo>
                <a:cubicBezTo>
                  <a:pt x="2748090" y="2762025"/>
                  <a:pt x="2763501" y="2772648"/>
                  <a:pt x="2780270" y="2780270"/>
                </a:cubicBezTo>
                <a:cubicBezTo>
                  <a:pt x="2808827" y="2793250"/>
                  <a:pt x="2837008" y="2807420"/>
                  <a:pt x="2866767" y="2817340"/>
                </a:cubicBezTo>
                <a:cubicBezTo>
                  <a:pt x="2886692" y="2823982"/>
                  <a:pt x="2907956" y="2825578"/>
                  <a:pt x="2928551" y="2829697"/>
                </a:cubicBezTo>
                <a:cubicBezTo>
                  <a:pt x="2940908" y="2837935"/>
                  <a:pt x="2952338" y="2847770"/>
                  <a:pt x="2965621" y="2854411"/>
                </a:cubicBezTo>
                <a:cubicBezTo>
                  <a:pt x="2977271" y="2860236"/>
                  <a:pt x="2990168" y="2863189"/>
                  <a:pt x="3002692" y="2866767"/>
                </a:cubicBezTo>
                <a:cubicBezTo>
                  <a:pt x="3057222" y="2882347"/>
                  <a:pt x="3041786" y="2873705"/>
                  <a:pt x="3089189" y="2891481"/>
                </a:cubicBezTo>
                <a:cubicBezTo>
                  <a:pt x="3109958" y="2899269"/>
                  <a:pt x="3131134" y="2906274"/>
                  <a:pt x="3150973" y="2916194"/>
                </a:cubicBezTo>
                <a:cubicBezTo>
                  <a:pt x="3164256" y="2922836"/>
                  <a:pt x="3174138" y="2935693"/>
                  <a:pt x="3188043" y="2940908"/>
                </a:cubicBezTo>
                <a:cubicBezTo>
                  <a:pt x="3207708" y="2948283"/>
                  <a:pt x="3229325" y="2948709"/>
                  <a:pt x="3249827" y="2953265"/>
                </a:cubicBezTo>
                <a:cubicBezTo>
                  <a:pt x="3300035" y="2964422"/>
                  <a:pt x="3310572" y="2967906"/>
                  <a:pt x="3361038" y="2990335"/>
                </a:cubicBezTo>
                <a:cubicBezTo>
                  <a:pt x="3516803" y="3059564"/>
                  <a:pt x="3275557" y="2962744"/>
                  <a:pt x="3484605" y="3039762"/>
                </a:cubicBezTo>
                <a:cubicBezTo>
                  <a:pt x="3575419" y="3073220"/>
                  <a:pt x="3633563" y="3100513"/>
                  <a:pt x="3719384" y="3126259"/>
                </a:cubicBezTo>
                <a:cubicBezTo>
                  <a:pt x="3735651" y="3131139"/>
                  <a:pt x="3752482" y="3133950"/>
                  <a:pt x="3768811" y="3138616"/>
                </a:cubicBezTo>
                <a:cubicBezTo>
                  <a:pt x="3781335" y="3142194"/>
                  <a:pt x="3793357" y="3147395"/>
                  <a:pt x="3805881" y="3150973"/>
                </a:cubicBezTo>
                <a:cubicBezTo>
                  <a:pt x="3822210" y="3155639"/>
                  <a:pt x="3839041" y="3158450"/>
                  <a:pt x="3855308" y="3163330"/>
                </a:cubicBezTo>
                <a:cubicBezTo>
                  <a:pt x="3880259" y="3170815"/>
                  <a:pt x="3904735" y="3179805"/>
                  <a:pt x="3929448" y="3188043"/>
                </a:cubicBezTo>
                <a:cubicBezTo>
                  <a:pt x="3941805" y="3192162"/>
                  <a:pt x="3953882" y="3197241"/>
                  <a:pt x="3966519" y="3200400"/>
                </a:cubicBezTo>
                <a:cubicBezTo>
                  <a:pt x="3982995" y="3204519"/>
                  <a:pt x="3999679" y="3207877"/>
                  <a:pt x="4015946" y="3212757"/>
                </a:cubicBezTo>
                <a:cubicBezTo>
                  <a:pt x="4040897" y="3220242"/>
                  <a:pt x="4064542" y="3232361"/>
                  <a:pt x="4090086" y="3237470"/>
                </a:cubicBezTo>
                <a:cubicBezTo>
                  <a:pt x="4110681" y="3241589"/>
                  <a:pt x="4131495" y="3244733"/>
                  <a:pt x="4151870" y="3249827"/>
                </a:cubicBezTo>
                <a:cubicBezTo>
                  <a:pt x="4164506" y="3252986"/>
                  <a:pt x="4176304" y="3259025"/>
                  <a:pt x="4188940" y="3262184"/>
                </a:cubicBezTo>
                <a:cubicBezTo>
                  <a:pt x="4209315" y="3267278"/>
                  <a:pt x="4230259" y="3269817"/>
                  <a:pt x="4250724" y="3274540"/>
                </a:cubicBezTo>
                <a:cubicBezTo>
                  <a:pt x="4283820" y="3282177"/>
                  <a:pt x="4317355" y="3288513"/>
                  <a:pt x="4349578" y="3299254"/>
                </a:cubicBezTo>
                <a:cubicBezTo>
                  <a:pt x="4374292" y="3307492"/>
                  <a:pt x="4397930" y="3320283"/>
                  <a:pt x="4423719" y="3323967"/>
                </a:cubicBezTo>
                <a:lnTo>
                  <a:pt x="4510216" y="3336324"/>
                </a:lnTo>
                <a:cubicBezTo>
                  <a:pt x="4595227" y="3364662"/>
                  <a:pt x="4492454" y="3333096"/>
                  <a:pt x="4646140" y="3361038"/>
                </a:cubicBezTo>
                <a:cubicBezTo>
                  <a:pt x="4658955" y="3363368"/>
                  <a:pt x="4670575" y="3370235"/>
                  <a:pt x="4683211" y="3373394"/>
                </a:cubicBezTo>
                <a:cubicBezTo>
                  <a:pt x="4703586" y="3378488"/>
                  <a:pt x="4724619" y="3380657"/>
                  <a:pt x="4744994" y="3385751"/>
                </a:cubicBezTo>
                <a:cubicBezTo>
                  <a:pt x="4757631" y="3388910"/>
                  <a:pt x="4769350" y="3395282"/>
                  <a:pt x="4782065" y="3398108"/>
                </a:cubicBezTo>
                <a:cubicBezTo>
                  <a:pt x="4835835" y="3410057"/>
                  <a:pt x="4888479" y="3412962"/>
                  <a:pt x="4942702" y="3422821"/>
                </a:cubicBezTo>
                <a:cubicBezTo>
                  <a:pt x="5014613" y="3435895"/>
                  <a:pt x="4980296" y="3438399"/>
                  <a:pt x="5066270" y="3459892"/>
                </a:cubicBezTo>
                <a:cubicBezTo>
                  <a:pt x="5099221" y="3468130"/>
                  <a:pt x="5132902" y="3473864"/>
                  <a:pt x="5165124" y="3484605"/>
                </a:cubicBezTo>
                <a:cubicBezTo>
                  <a:pt x="5341323" y="3543339"/>
                  <a:pt x="5157962" y="3484324"/>
                  <a:pt x="5288692" y="3521675"/>
                </a:cubicBezTo>
                <a:cubicBezTo>
                  <a:pt x="5301216" y="3525253"/>
                  <a:pt x="5312990" y="3531478"/>
                  <a:pt x="5325762" y="3534032"/>
                </a:cubicBezTo>
                <a:cubicBezTo>
                  <a:pt x="5374898" y="3543859"/>
                  <a:pt x="5474043" y="3558746"/>
                  <a:pt x="5474043" y="3558746"/>
                </a:cubicBezTo>
                <a:cubicBezTo>
                  <a:pt x="5556821" y="3586339"/>
                  <a:pt x="5468606" y="3559811"/>
                  <a:pt x="5622324" y="3583459"/>
                </a:cubicBezTo>
                <a:cubicBezTo>
                  <a:pt x="5639109" y="3586041"/>
                  <a:pt x="5654966" y="3593234"/>
                  <a:pt x="5671751" y="3595816"/>
                </a:cubicBezTo>
                <a:cubicBezTo>
                  <a:pt x="5985746" y="3644124"/>
                  <a:pt x="5610295" y="3577337"/>
                  <a:pt x="5869459" y="3620530"/>
                </a:cubicBezTo>
                <a:cubicBezTo>
                  <a:pt x="5939327" y="3632174"/>
                  <a:pt x="5932975" y="3633463"/>
                  <a:pt x="6005384" y="3657600"/>
                </a:cubicBezTo>
                <a:cubicBezTo>
                  <a:pt x="6017741" y="3661719"/>
                  <a:pt x="6029560" y="3668115"/>
                  <a:pt x="6042454" y="3669957"/>
                </a:cubicBezTo>
                <a:cubicBezTo>
                  <a:pt x="6262314" y="3701364"/>
                  <a:pt x="6032735" y="3665541"/>
                  <a:pt x="6178378" y="3694670"/>
                </a:cubicBezTo>
                <a:cubicBezTo>
                  <a:pt x="6202946" y="3699584"/>
                  <a:pt x="6227869" y="3702545"/>
                  <a:pt x="6252519" y="3707027"/>
                </a:cubicBezTo>
                <a:cubicBezTo>
                  <a:pt x="6273182" y="3710784"/>
                  <a:pt x="6293639" y="3715627"/>
                  <a:pt x="6314302" y="3719384"/>
                </a:cubicBezTo>
                <a:cubicBezTo>
                  <a:pt x="6338952" y="3723866"/>
                  <a:pt x="6363875" y="3726827"/>
                  <a:pt x="6388443" y="3731740"/>
                </a:cubicBezTo>
                <a:cubicBezTo>
                  <a:pt x="6405096" y="3735071"/>
                  <a:pt x="6421217" y="3740766"/>
                  <a:pt x="6437870" y="3744097"/>
                </a:cubicBezTo>
                <a:cubicBezTo>
                  <a:pt x="6462438" y="3749011"/>
                  <a:pt x="6487297" y="3752335"/>
                  <a:pt x="6512011" y="3756454"/>
                </a:cubicBezTo>
                <a:cubicBezTo>
                  <a:pt x="6524368" y="3760573"/>
                  <a:pt x="6536445" y="3765652"/>
                  <a:pt x="6549081" y="3768811"/>
                </a:cubicBezTo>
                <a:cubicBezTo>
                  <a:pt x="6569456" y="3773905"/>
                  <a:pt x="6610865" y="3781167"/>
                  <a:pt x="6610865" y="3781167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1524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Drag and Drop the modified </a:t>
            </a:r>
            <a:r>
              <a:rPr lang="en-US" dirty="0" err="1" smtClean="0"/>
              <a:t>graphics.h</a:t>
            </a:r>
            <a:r>
              <a:rPr lang="en-US" dirty="0" smtClean="0"/>
              <a:t> and winbgi.cpp files into this folder. If they already exist then someone has already added them.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17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15</TotalTime>
  <Words>156</Words>
  <Application>Microsoft Office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BlackTie</vt:lpstr>
      <vt:lpstr>Graphics for 2012 – 2015 </vt:lpstr>
      <vt:lpstr>Step By Step for 2012 – 2015  Works with 2010 at home needs the alternative files</vt:lpstr>
      <vt:lpstr>Create a *.cpp file</vt:lpstr>
      <vt:lpstr>Inspect the Library Documentation</vt:lpstr>
      <vt:lpstr>Library Code</vt:lpstr>
      <vt:lpstr>Similar but not necessarily the same pathway</vt:lpstr>
    </vt:vector>
  </TitlesOfParts>
  <Company>Allen ISD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 for 2012 – 2015</dc:title>
  <dc:creator>Taylor Hudson</dc:creator>
  <cp:lastModifiedBy>Taylor Hudson</cp:lastModifiedBy>
  <cp:revision>2</cp:revision>
  <dcterms:created xsi:type="dcterms:W3CDTF">2016-04-05T12:01:40Z</dcterms:created>
  <dcterms:modified xsi:type="dcterms:W3CDTF">2016-04-05T12:16:53Z</dcterms:modified>
</cp:coreProperties>
</file>