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Musical Guacamole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John Matthew Bandelaria and Tong Chen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7th Period 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850" y="243899"/>
            <a:ext cx="2951675" cy="15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33" y="2037024"/>
            <a:ext cx="1418463" cy="26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Player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Generates textures of player into nacho chip shape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Determines field of view in total game generation 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Map was generated by draw map but then a black view obscurer blocks everything except the player field of view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Player movement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Enemy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Guacamole textures and generation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Movement paths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Player detection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Changes sound as gets closer to player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Sound control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Sets the sound file to play on loop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Functionality to change sound of the file dynamically during the game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Default is 0 sound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rot="5400000">
            <a:off x="7451875" y="4320350"/>
            <a:ext cx="747300" cy="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2" name="Shape 72"/>
          <p:cNvCxnSpPr>
            <a:endCxn id="73" idx="1"/>
          </p:cNvCxnSpPr>
          <p:nvPr/>
        </p:nvCxnSpPr>
        <p:spPr>
          <a:xfrm>
            <a:off x="7368567" y="3736265"/>
            <a:ext cx="974700" cy="60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4" name="Shape 74"/>
          <p:cNvSpPr txBox="1"/>
          <p:nvPr/>
        </p:nvSpPr>
        <p:spPr>
          <a:xfrm>
            <a:off x="6089475" y="3356037"/>
            <a:ext cx="15984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Nacho Chip (protagonist)</a:t>
            </a:r>
          </a:p>
        </p:txBody>
      </p:sp>
      <p:sp>
        <p:nvSpPr>
          <p:cNvPr id="75" name="Shape 75"/>
          <p:cNvSpPr/>
          <p:nvPr/>
        </p:nvSpPr>
        <p:spPr>
          <a:xfrm>
            <a:off x="5807225" y="2415100"/>
            <a:ext cx="356100" cy="363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rot="5400000">
            <a:off x="7247225" y="3470550"/>
            <a:ext cx="1158000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27710" y="2954650"/>
            <a:ext cx="2098799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944300" y="616600"/>
            <a:ext cx="1804800" cy="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4944300" y="1132025"/>
            <a:ext cx="1260900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rot="5400000">
            <a:off x="4668853" y="2525050"/>
            <a:ext cx="927600" cy="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rot="10800000">
            <a:off x="4414540" y="1730071"/>
            <a:ext cx="1079100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 flipH="1" rot="-5400000">
            <a:off x="7159725" y="339650"/>
            <a:ext cx="427200" cy="1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rot="10800000">
            <a:off x="7341375" y="611375"/>
            <a:ext cx="1158000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rot="5400000">
            <a:off x="8165675" y="880025"/>
            <a:ext cx="594900" cy="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7333725" y="1136675"/>
            <a:ext cx="1173300" cy="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rot="5400000">
            <a:off x="6810375" y="1667675"/>
            <a:ext cx="1125900" cy="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7865675" y="1726600"/>
            <a:ext cx="1278300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341375" y="2172400"/>
            <a:ext cx="1158000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5400000">
            <a:off x="7717748" y="2873500"/>
            <a:ext cx="1472700" cy="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rot="5400000">
            <a:off x="6643650" y="2510800"/>
            <a:ext cx="4948500" cy="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7648175" y="179600"/>
            <a:ext cx="356100" cy="363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418837" y="1481375"/>
            <a:ext cx="1158000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rot="5400000">
            <a:off x="4465096" y="4608925"/>
            <a:ext cx="1012800" cy="5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435125" y="3523550"/>
            <a:ext cx="1158000" cy="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5083725" y="2954650"/>
            <a:ext cx="774300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rot="5400000">
            <a:off x="1813800" y="2558500"/>
            <a:ext cx="5153700" cy="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 rot="5400000">
            <a:off x="5623775" y="1660175"/>
            <a:ext cx="1158000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 rot="5400000">
            <a:off x="5939650" y="1401700"/>
            <a:ext cx="1662000" cy="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8023925" y="731525"/>
            <a:ext cx="356100" cy="363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 rot="5400000">
            <a:off x="5355600" y="2597075"/>
            <a:ext cx="777900" cy="7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5764325" y="2246675"/>
            <a:ext cx="435600" cy="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 flipH="1" rot="-5400000">
            <a:off x="4784250" y="855275"/>
            <a:ext cx="427200" cy="1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051400" y="727162"/>
            <a:ext cx="356100" cy="363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5400000">
            <a:off x="5366225" y="1608275"/>
            <a:ext cx="322200" cy="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5256262" y="2507350"/>
            <a:ext cx="356100" cy="363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 rot="5400000">
            <a:off x="5227796" y="4608925"/>
            <a:ext cx="1012800" cy="5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rot="5400000">
            <a:off x="6005408" y="4608925"/>
            <a:ext cx="1012800" cy="5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 rot="5400000">
            <a:off x="6719633" y="4608925"/>
            <a:ext cx="1012800" cy="5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4508575" y="4779487"/>
            <a:ext cx="356100" cy="363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5174800" y="4777262"/>
            <a:ext cx="356100" cy="363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5920712" y="4777262"/>
            <a:ext cx="356100" cy="363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6746762" y="4779487"/>
            <a:ext cx="356100" cy="363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393900" y="4543625"/>
            <a:ext cx="253200" cy="5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4" name="Shape 114"/>
          <p:cNvCxnSpPr/>
          <p:nvPr/>
        </p:nvCxnSpPr>
        <p:spPr>
          <a:xfrm>
            <a:off x="6020475" y="4024975"/>
            <a:ext cx="1423200" cy="71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5" name="Shape 115"/>
          <p:cNvSpPr txBox="1"/>
          <p:nvPr/>
        </p:nvSpPr>
        <p:spPr>
          <a:xfrm>
            <a:off x="5784625" y="3816887"/>
            <a:ext cx="15984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Exit</a:t>
            </a:r>
          </a:p>
        </p:txBody>
      </p:sp>
      <p:cxnSp>
        <p:nvCxnSpPr>
          <p:cNvPr id="116" name="Shape 116"/>
          <p:cNvCxnSpPr>
            <a:endCxn id="99" idx="2"/>
          </p:cNvCxnSpPr>
          <p:nvPr/>
        </p:nvCxnSpPr>
        <p:spPr>
          <a:xfrm flipH="1" rot="10800000">
            <a:off x="7634825" y="913475"/>
            <a:ext cx="389100" cy="87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7" name="Shape 117"/>
          <p:cNvSpPr txBox="1"/>
          <p:nvPr/>
        </p:nvSpPr>
        <p:spPr>
          <a:xfrm>
            <a:off x="7402762" y="1791512"/>
            <a:ext cx="15984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Guacamole (Antagonist), white is movement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cxnSp>
        <p:nvCxnSpPr>
          <p:cNvPr id="118" name="Shape 118"/>
          <p:cNvCxnSpPr/>
          <p:nvPr/>
        </p:nvCxnSpPr>
        <p:spPr>
          <a:xfrm>
            <a:off x="8006225" y="372175"/>
            <a:ext cx="546600" cy="1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/>
          <p:nvPr/>
        </p:nvCxnSpPr>
        <p:spPr>
          <a:xfrm rot="10800000">
            <a:off x="7443675" y="837537"/>
            <a:ext cx="587100" cy="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/>
          <p:nvPr/>
        </p:nvCxnSpPr>
        <p:spPr>
          <a:xfrm>
            <a:off x="5407500" y="902662"/>
            <a:ext cx="546600" cy="1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/>
          <p:nvPr/>
        </p:nvCxnSpPr>
        <p:spPr>
          <a:xfrm>
            <a:off x="6151162" y="2629012"/>
            <a:ext cx="546600" cy="1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/>
          <p:nvPr/>
        </p:nvCxnSpPr>
        <p:spPr>
          <a:xfrm rot="10800000">
            <a:off x="5439350" y="2126062"/>
            <a:ext cx="9000" cy="37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" name="Shape 123"/>
          <p:cNvCxnSpPr/>
          <p:nvPr/>
        </p:nvCxnSpPr>
        <p:spPr>
          <a:xfrm flipH="1" rot="10800000">
            <a:off x="4682875" y="4270275"/>
            <a:ext cx="7500" cy="50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/>
          <p:nvPr/>
        </p:nvCxnSpPr>
        <p:spPr>
          <a:xfrm flipH="1" rot="10800000">
            <a:off x="5349100" y="4287525"/>
            <a:ext cx="7500" cy="50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/>
          <p:nvPr/>
        </p:nvCxnSpPr>
        <p:spPr>
          <a:xfrm flipH="1" rot="10800000">
            <a:off x="6095012" y="4277750"/>
            <a:ext cx="7500" cy="50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" name="Shape 126"/>
          <p:cNvCxnSpPr/>
          <p:nvPr/>
        </p:nvCxnSpPr>
        <p:spPr>
          <a:xfrm flipH="1" rot="10800000">
            <a:off x="6919975" y="4277750"/>
            <a:ext cx="7500" cy="50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7" name="Shape 127"/>
          <p:cNvSpPr/>
          <p:nvPr/>
        </p:nvSpPr>
        <p:spPr>
          <a:xfrm>
            <a:off x="22375" y="20950"/>
            <a:ext cx="4329000" cy="512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2375" y="98775"/>
            <a:ext cx="4329000" cy="4851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581325" y="1808975"/>
            <a:ext cx="1206000" cy="1278000"/>
          </a:xfrm>
          <a:prstGeom prst="triangle">
            <a:avLst>
              <a:gd fmla="val 50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1913575" y="179600"/>
            <a:ext cx="6330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POV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124700" y="1313500"/>
            <a:ext cx="2415850" cy="24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 b="0" l="10628" r="16923" t="0"/>
          <a:stretch/>
        </p:blipFill>
        <p:spPr>
          <a:xfrm>
            <a:off x="-479350" y="1972150"/>
            <a:ext cx="1158000" cy="8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 rot="5400000">
            <a:off x="-973775" y="2370250"/>
            <a:ext cx="3750900" cy="2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-585600" y="1721550"/>
            <a:ext cx="587100" cy="1316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rot="5400000">
            <a:off x="1727637" y="2244300"/>
            <a:ext cx="3750900" cy="2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rot="1051628">
            <a:off x="4596545" y="3300715"/>
            <a:ext cx="2766328" cy="29479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372249" y="20950"/>
            <a:ext cx="4792800" cy="5120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7667000" y="3514462"/>
            <a:ext cx="1567625" cy="1536925"/>
            <a:chOff x="7667000" y="3514462"/>
            <a:chExt cx="1567625" cy="1536925"/>
          </a:xfrm>
        </p:grpSpPr>
        <p:grpSp>
          <p:nvGrpSpPr>
            <p:cNvPr id="139" name="Shape 139"/>
            <p:cNvGrpSpPr/>
            <p:nvPr/>
          </p:nvGrpSpPr>
          <p:grpSpPr>
            <a:xfrm>
              <a:off x="7667000" y="3514462"/>
              <a:ext cx="1567625" cy="1536925"/>
              <a:chOff x="6546650" y="849450"/>
              <a:chExt cx="1567625" cy="1536925"/>
            </a:xfrm>
          </p:grpSpPr>
          <p:sp>
            <p:nvSpPr>
              <p:cNvPr id="140" name="Shape 140"/>
              <p:cNvSpPr/>
              <p:nvPr/>
            </p:nvSpPr>
            <p:spPr>
              <a:xfrm>
                <a:off x="6546650" y="881575"/>
                <a:ext cx="1567500" cy="1504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1" name="Shape 141"/>
              <p:cNvGrpSpPr/>
              <p:nvPr/>
            </p:nvGrpSpPr>
            <p:grpSpPr>
              <a:xfrm>
                <a:off x="6546775" y="849450"/>
                <a:ext cx="1567500" cy="1536900"/>
                <a:chOff x="6546775" y="849450"/>
                <a:chExt cx="1567500" cy="1536900"/>
              </a:xfrm>
            </p:grpSpPr>
            <p:sp>
              <p:nvSpPr>
                <p:cNvPr id="142" name="Shape 142"/>
                <p:cNvSpPr/>
                <p:nvPr/>
              </p:nvSpPr>
              <p:spPr>
                <a:xfrm>
                  <a:off x="6546775" y="849450"/>
                  <a:ext cx="1567500" cy="15369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Shape 143"/>
                <p:cNvSpPr/>
                <p:nvPr/>
              </p:nvSpPr>
              <p:spPr>
                <a:xfrm>
                  <a:off x="7200062" y="1410637"/>
                  <a:ext cx="253200" cy="31650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4" name="Shape 144"/>
            <p:cNvSpPr/>
            <p:nvPr/>
          </p:nvSpPr>
          <p:spPr>
            <a:xfrm rot="5400000">
              <a:off x="7343250" y="4222025"/>
              <a:ext cx="945300" cy="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5400000">
              <a:off x="8704800" y="4270062"/>
              <a:ext cx="852900" cy="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Shape 146"/>
          <p:cNvSpPr/>
          <p:nvPr/>
        </p:nvSpPr>
        <p:spPr>
          <a:xfrm>
            <a:off x="7406862" y="4100987"/>
            <a:ext cx="356100" cy="363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627125" y="3995050"/>
            <a:ext cx="1039800" cy="62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 rot="-4765903">
            <a:off x="7342939" y="3961176"/>
            <a:ext cx="472718" cy="2157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 rot="-757873">
            <a:off x="7021998" y="4293840"/>
            <a:ext cx="673602" cy="4937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7406875" y="4100975"/>
            <a:ext cx="356100" cy="363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 rot="5400000">
            <a:off x="7451875" y="4320350"/>
            <a:ext cx="747300" cy="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6089475" y="3356037"/>
            <a:ext cx="15984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Chippy </a:t>
            </a:r>
            <a:r>
              <a:rPr lang="en" sz="900"/>
              <a:t>(protagonist)</a:t>
            </a:r>
          </a:p>
        </p:txBody>
      </p:sp>
      <p:sp>
        <p:nvSpPr>
          <p:cNvPr id="157" name="Shape 157"/>
          <p:cNvSpPr/>
          <p:nvPr/>
        </p:nvSpPr>
        <p:spPr>
          <a:xfrm>
            <a:off x="5807225" y="2415100"/>
            <a:ext cx="356100" cy="363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 rot="5400000">
            <a:off x="7247225" y="3470550"/>
            <a:ext cx="1158000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5727710" y="2954650"/>
            <a:ext cx="2098799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944300" y="616600"/>
            <a:ext cx="1804800" cy="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944300" y="1132025"/>
            <a:ext cx="1260900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 rot="5400000">
            <a:off x="4668853" y="2525050"/>
            <a:ext cx="927600" cy="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rot="10800000">
            <a:off x="4414540" y="1730071"/>
            <a:ext cx="1079100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flipH="1" rot="-5400000">
            <a:off x="7159725" y="339650"/>
            <a:ext cx="427200" cy="1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rot="10800000">
            <a:off x="7341375" y="611375"/>
            <a:ext cx="1158000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 rot="5400000">
            <a:off x="8165675" y="880025"/>
            <a:ext cx="594900" cy="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7333725" y="1136675"/>
            <a:ext cx="1173300" cy="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 rot="5400000">
            <a:off x="6810375" y="1667675"/>
            <a:ext cx="1125900" cy="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865675" y="1726600"/>
            <a:ext cx="1278300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341375" y="2172400"/>
            <a:ext cx="1158000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 rot="5400000">
            <a:off x="7717748" y="2873500"/>
            <a:ext cx="1472700" cy="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 rot="5400000">
            <a:off x="6643650" y="2510800"/>
            <a:ext cx="4948500" cy="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7648175" y="179600"/>
            <a:ext cx="356100" cy="363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418837" y="1481375"/>
            <a:ext cx="1158000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 rot="5400000">
            <a:off x="4465096" y="4608925"/>
            <a:ext cx="1012800" cy="5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4435125" y="3523550"/>
            <a:ext cx="1158000" cy="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083725" y="2954650"/>
            <a:ext cx="774300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 rot="5400000">
            <a:off x="1813800" y="2558500"/>
            <a:ext cx="5153700" cy="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 rot="5400000">
            <a:off x="5623775" y="1660175"/>
            <a:ext cx="1158000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 rot="5400000">
            <a:off x="5939650" y="1401700"/>
            <a:ext cx="1662000" cy="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8023925" y="731525"/>
            <a:ext cx="356100" cy="363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 rot="5400000">
            <a:off x="5355600" y="2597075"/>
            <a:ext cx="777900" cy="7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764325" y="2246675"/>
            <a:ext cx="435600" cy="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 flipH="1" rot="-5400000">
            <a:off x="4784250" y="855275"/>
            <a:ext cx="427200" cy="1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5051400" y="727162"/>
            <a:ext cx="356100" cy="363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 rot="5400000">
            <a:off x="5366225" y="1608275"/>
            <a:ext cx="322200" cy="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5256262" y="2507350"/>
            <a:ext cx="356100" cy="363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 rot="5400000">
            <a:off x="5227796" y="4608925"/>
            <a:ext cx="1012800" cy="5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 rot="5400000">
            <a:off x="6005408" y="4608925"/>
            <a:ext cx="1012800" cy="5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 rot="5400000">
            <a:off x="6719633" y="4608925"/>
            <a:ext cx="1012800" cy="5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4508575" y="4779487"/>
            <a:ext cx="356100" cy="363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5174800" y="4777262"/>
            <a:ext cx="356100" cy="363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5920712" y="4777262"/>
            <a:ext cx="356100" cy="363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6746762" y="4779487"/>
            <a:ext cx="356100" cy="363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7393900" y="4543625"/>
            <a:ext cx="253200" cy="5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6" name="Shape 196"/>
          <p:cNvCxnSpPr/>
          <p:nvPr/>
        </p:nvCxnSpPr>
        <p:spPr>
          <a:xfrm>
            <a:off x="6020475" y="4024975"/>
            <a:ext cx="1423200" cy="71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7" name="Shape 197"/>
          <p:cNvSpPr txBox="1"/>
          <p:nvPr/>
        </p:nvSpPr>
        <p:spPr>
          <a:xfrm>
            <a:off x="5784625" y="3816887"/>
            <a:ext cx="15984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Exit</a:t>
            </a:r>
          </a:p>
        </p:txBody>
      </p:sp>
      <p:cxnSp>
        <p:nvCxnSpPr>
          <p:cNvPr id="198" name="Shape 198"/>
          <p:cNvCxnSpPr>
            <a:endCxn id="181" idx="2"/>
          </p:cNvCxnSpPr>
          <p:nvPr/>
        </p:nvCxnSpPr>
        <p:spPr>
          <a:xfrm flipH="1" rot="10800000">
            <a:off x="7634825" y="913475"/>
            <a:ext cx="389100" cy="87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9" name="Shape 199"/>
          <p:cNvSpPr txBox="1"/>
          <p:nvPr/>
        </p:nvSpPr>
        <p:spPr>
          <a:xfrm>
            <a:off x="7402762" y="1791512"/>
            <a:ext cx="15984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Guacamole (Antagonist), white is movement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cxnSp>
        <p:nvCxnSpPr>
          <p:cNvPr id="200" name="Shape 200"/>
          <p:cNvCxnSpPr/>
          <p:nvPr/>
        </p:nvCxnSpPr>
        <p:spPr>
          <a:xfrm>
            <a:off x="8006225" y="372175"/>
            <a:ext cx="546600" cy="1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1" name="Shape 201"/>
          <p:cNvCxnSpPr/>
          <p:nvPr/>
        </p:nvCxnSpPr>
        <p:spPr>
          <a:xfrm rot="10800000">
            <a:off x="7443675" y="837537"/>
            <a:ext cx="587100" cy="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/>
          <p:nvPr/>
        </p:nvCxnSpPr>
        <p:spPr>
          <a:xfrm>
            <a:off x="5407500" y="902662"/>
            <a:ext cx="546600" cy="1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3" name="Shape 203"/>
          <p:cNvCxnSpPr/>
          <p:nvPr/>
        </p:nvCxnSpPr>
        <p:spPr>
          <a:xfrm>
            <a:off x="6151162" y="2629012"/>
            <a:ext cx="546600" cy="1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5439350" y="2126062"/>
            <a:ext cx="9000" cy="37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5" name="Shape 205"/>
          <p:cNvCxnSpPr/>
          <p:nvPr/>
        </p:nvCxnSpPr>
        <p:spPr>
          <a:xfrm flipH="1" rot="10800000">
            <a:off x="4682875" y="4270275"/>
            <a:ext cx="7500" cy="50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6" name="Shape 206"/>
          <p:cNvCxnSpPr/>
          <p:nvPr/>
        </p:nvCxnSpPr>
        <p:spPr>
          <a:xfrm flipH="1" rot="10800000">
            <a:off x="5349100" y="4287525"/>
            <a:ext cx="7500" cy="50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7" name="Shape 207"/>
          <p:cNvCxnSpPr/>
          <p:nvPr/>
        </p:nvCxnSpPr>
        <p:spPr>
          <a:xfrm flipH="1" rot="10800000">
            <a:off x="6095012" y="4277750"/>
            <a:ext cx="7500" cy="50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8" name="Shape 208"/>
          <p:cNvCxnSpPr/>
          <p:nvPr/>
        </p:nvCxnSpPr>
        <p:spPr>
          <a:xfrm flipH="1" rot="10800000">
            <a:off x="6919975" y="4277750"/>
            <a:ext cx="7500" cy="50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9" name="Shape 209"/>
          <p:cNvSpPr/>
          <p:nvPr/>
        </p:nvSpPr>
        <p:spPr>
          <a:xfrm>
            <a:off x="22375" y="20950"/>
            <a:ext cx="4329000" cy="512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22375" y="92175"/>
            <a:ext cx="4323900" cy="4858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1581325" y="1808975"/>
            <a:ext cx="1206000" cy="1278000"/>
          </a:xfrm>
          <a:prstGeom prst="triangle">
            <a:avLst>
              <a:gd fmla="val 50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1913575" y="179600"/>
            <a:ext cx="6330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POV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124700" y="1313500"/>
            <a:ext cx="2415850" cy="24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 b="0" l="10628" r="16923" t="0"/>
          <a:stretch/>
        </p:blipFill>
        <p:spPr>
          <a:xfrm>
            <a:off x="-479350" y="1972150"/>
            <a:ext cx="1158000" cy="8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 rot="5400000">
            <a:off x="-973775" y="2370250"/>
            <a:ext cx="3750900" cy="2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-585600" y="1721550"/>
            <a:ext cx="587100" cy="1316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 rot="5400000">
            <a:off x="1727637" y="2244300"/>
            <a:ext cx="3750900" cy="2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8" name="Shape 218"/>
          <p:cNvCxnSpPr>
            <a:endCxn id="219" idx="1"/>
          </p:cNvCxnSpPr>
          <p:nvPr/>
        </p:nvCxnSpPr>
        <p:spPr>
          <a:xfrm>
            <a:off x="7405150" y="3597525"/>
            <a:ext cx="974700" cy="60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0" name="Shape 220"/>
          <p:cNvCxnSpPr/>
          <p:nvPr/>
        </p:nvCxnSpPr>
        <p:spPr>
          <a:xfrm flipH="1" rot="10800000">
            <a:off x="7608487" y="3049012"/>
            <a:ext cx="13500" cy="103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221" name="Shape 221"/>
          <p:cNvGrpSpPr/>
          <p:nvPr/>
        </p:nvGrpSpPr>
        <p:grpSpPr>
          <a:xfrm>
            <a:off x="7666987" y="3514462"/>
            <a:ext cx="1567500" cy="1536900"/>
            <a:chOff x="7666987" y="3514462"/>
            <a:chExt cx="1567500" cy="1536900"/>
          </a:xfrm>
        </p:grpSpPr>
        <p:sp>
          <p:nvSpPr>
            <p:cNvPr id="222" name="Shape 222"/>
            <p:cNvSpPr/>
            <p:nvPr/>
          </p:nvSpPr>
          <p:spPr>
            <a:xfrm>
              <a:off x="7666987" y="3514462"/>
              <a:ext cx="1567500" cy="15369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8316550" y="4044675"/>
              <a:ext cx="253200" cy="316500"/>
            </a:xfrm>
            <a:prstGeom prst="triangle">
              <a:avLst>
                <a:gd fmla="val 50000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Classes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Draw Map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Textures and Images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 Game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Key Listener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Enemy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Sound Control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Possible game extension classes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Level Generator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Enemy level scaling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Difficulty Increaser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Player skills(part of player class)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Items/Powerups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Draw Map Class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Tilemap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textures and stuff from the other class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Places where you can walk are certain locations with a boolean and player can only travel if there bool is true(to emulate walls)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End and beginning spots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Textures and Images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Textures like notes we took over block the pig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graphics to take images to make textures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 Game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Uses draw map, player, enemy, key listener, and sound control classes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Constantly runs game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Uses the window thing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Uses the thing where it only refreshes the page with an image of all the pieces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Listener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KEY_EVENT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Booleans isHold, isPressed, stuff like that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Record which key is pressed to determine move direction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