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CF4C-D9ED-46CD-B15A-DCD1A77F05B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FB0F-8907-4089-BDBC-EF46E55F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495300" y="2552700"/>
            <a:ext cx="685800" cy="342900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Floors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429000" y="2895600"/>
            <a:ext cx="838200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Movement</a:t>
            </a:r>
          </a:p>
        </p:txBody>
      </p:sp>
      <p:sp>
        <p:nvSpPr>
          <p:cNvPr id="8" name="Diamond 7"/>
          <p:cNvSpPr/>
          <p:nvPr/>
        </p:nvSpPr>
        <p:spPr>
          <a:xfrm>
            <a:off x="231093" y="933270"/>
            <a:ext cx="1600200" cy="1183236"/>
          </a:xfrm>
          <a:prstGeom prst="diamon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2590800" y="1219200"/>
            <a:ext cx="1419983" cy="1029769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Player 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7033191" y="1302878"/>
            <a:ext cx="1501209" cy="983122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Enemy</a:t>
            </a:r>
            <a:endParaRPr lang="en-US" sz="1600" dirty="0"/>
          </a:p>
        </p:txBody>
      </p:sp>
      <p:sp>
        <p:nvSpPr>
          <p:cNvPr id="11" name="Flowchart: Process 10"/>
          <p:cNvSpPr/>
          <p:nvPr/>
        </p:nvSpPr>
        <p:spPr>
          <a:xfrm>
            <a:off x="76200" y="3390899"/>
            <a:ext cx="1066800" cy="57434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Lower Floor = More Difficult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779556" y="152400"/>
            <a:ext cx="1333500" cy="609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Rendered 60 times a second</a:t>
            </a:r>
            <a:endParaRPr lang="en-US" sz="1000" dirty="0"/>
          </a:p>
        </p:txBody>
      </p:sp>
      <p:cxnSp>
        <p:nvCxnSpPr>
          <p:cNvPr id="15" name="Elbow Connector 14"/>
          <p:cNvCxnSpPr>
            <a:stCxn id="13" idx="1"/>
            <a:endCxn id="8" idx="0"/>
          </p:cNvCxnSpPr>
          <p:nvPr/>
        </p:nvCxnSpPr>
        <p:spPr>
          <a:xfrm rot="10800000" flipV="1">
            <a:off x="1031194" y="457200"/>
            <a:ext cx="2748363" cy="4760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51" idx="0"/>
          </p:cNvCxnSpPr>
          <p:nvPr/>
        </p:nvCxnSpPr>
        <p:spPr>
          <a:xfrm>
            <a:off x="5113056" y="457200"/>
            <a:ext cx="954059" cy="108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0"/>
            <a:endCxn id="8" idx="2"/>
          </p:cNvCxnSpPr>
          <p:nvPr/>
        </p:nvCxnSpPr>
        <p:spPr>
          <a:xfrm rot="5400000" flipH="1" flipV="1">
            <a:off x="716599" y="2238107"/>
            <a:ext cx="436194" cy="192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1" idx="0"/>
          </p:cNvCxnSpPr>
          <p:nvPr/>
        </p:nvCxnSpPr>
        <p:spPr>
          <a:xfrm rot="5400000">
            <a:off x="476251" y="3028949"/>
            <a:ext cx="495299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8" idx="2"/>
            <a:endCxn id="6" idx="0"/>
          </p:cNvCxnSpPr>
          <p:nvPr/>
        </p:nvCxnSpPr>
        <p:spPr>
          <a:xfrm rot="5400000">
            <a:off x="4000500" y="2514600"/>
            <a:ext cx="228600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524000" y="2548603"/>
            <a:ext cx="685800" cy="342900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Divided into Grid</a:t>
            </a:r>
          </a:p>
        </p:txBody>
      </p:sp>
      <p:cxnSp>
        <p:nvCxnSpPr>
          <p:cNvPr id="41" name="Elbow Connector 40"/>
          <p:cNvCxnSpPr>
            <a:stCxn id="40" idx="0"/>
            <a:endCxn id="8" idx="2"/>
          </p:cNvCxnSpPr>
          <p:nvPr/>
        </p:nvCxnSpPr>
        <p:spPr>
          <a:xfrm rot="16200000" flipV="1">
            <a:off x="1232999" y="1914701"/>
            <a:ext cx="432097" cy="8357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6027636" y="2552700"/>
            <a:ext cx="609600" cy="342900"/>
          </a:xfrm>
          <a:prstGeom prst="flowChartProcess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Combat</a:t>
            </a:r>
          </a:p>
        </p:txBody>
      </p:sp>
      <p:cxnSp>
        <p:nvCxnSpPr>
          <p:cNvPr id="48" name="Elbow Connector 47"/>
          <p:cNvCxnSpPr>
            <a:stCxn id="51" idx="3"/>
            <a:endCxn id="47" idx="0"/>
          </p:cNvCxnSpPr>
          <p:nvPr/>
        </p:nvCxnSpPr>
        <p:spPr>
          <a:xfrm rot="16200000" flipH="1">
            <a:off x="5761625" y="1981889"/>
            <a:ext cx="876300" cy="2653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6424997" y="3205451"/>
            <a:ext cx="831791" cy="3200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Drop Loot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5519159" y="3162300"/>
            <a:ext cx="609600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Death - Restart </a:t>
            </a:r>
          </a:p>
        </p:txBody>
      </p:sp>
      <p:cxnSp>
        <p:nvCxnSpPr>
          <p:cNvPr id="72" name="Elbow Connector 71"/>
          <p:cNvCxnSpPr>
            <a:stCxn id="47" idx="2"/>
            <a:endCxn id="61" idx="3"/>
          </p:cNvCxnSpPr>
          <p:nvPr/>
        </p:nvCxnSpPr>
        <p:spPr>
          <a:xfrm rot="5400000">
            <a:off x="6011523" y="3012837"/>
            <a:ext cx="438150" cy="203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7" idx="2"/>
            <a:endCxn id="60" idx="1"/>
          </p:cNvCxnSpPr>
          <p:nvPr/>
        </p:nvCxnSpPr>
        <p:spPr>
          <a:xfrm rot="16200000" flipH="1">
            <a:off x="6143785" y="3084250"/>
            <a:ext cx="469862" cy="925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4812431" y="4692575"/>
            <a:ext cx="678144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Items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4700277" y="5308451"/>
            <a:ext cx="678144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Stat Boosts</a:t>
            </a:r>
          </a:p>
        </p:txBody>
      </p:sp>
      <p:cxnSp>
        <p:nvCxnSpPr>
          <p:cNvPr id="93" name="Elbow Connector 92"/>
          <p:cNvCxnSpPr>
            <a:stCxn id="80" idx="2"/>
            <a:endCxn id="83" idx="0"/>
          </p:cNvCxnSpPr>
          <p:nvPr/>
        </p:nvCxnSpPr>
        <p:spPr>
          <a:xfrm rot="5400000">
            <a:off x="4958938" y="5115886"/>
            <a:ext cx="272976" cy="112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4323795" y="5933896"/>
            <a:ext cx="512835" cy="2667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Temp</a:t>
            </a:r>
          </a:p>
        </p:txBody>
      </p:sp>
      <p:sp>
        <p:nvSpPr>
          <p:cNvPr id="97" name="Flowchart: Process 96"/>
          <p:cNvSpPr/>
          <p:nvPr/>
        </p:nvSpPr>
        <p:spPr>
          <a:xfrm>
            <a:off x="5253240" y="5934877"/>
            <a:ext cx="512835" cy="2667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Perm</a:t>
            </a:r>
          </a:p>
        </p:txBody>
      </p:sp>
      <p:cxnSp>
        <p:nvCxnSpPr>
          <p:cNvPr id="99" name="Elbow Connector 98"/>
          <p:cNvCxnSpPr>
            <a:stCxn id="83" idx="2"/>
            <a:endCxn id="96" idx="0"/>
          </p:cNvCxnSpPr>
          <p:nvPr/>
        </p:nvCxnSpPr>
        <p:spPr>
          <a:xfrm rot="5400000">
            <a:off x="4668509" y="5563055"/>
            <a:ext cx="282545" cy="459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3" idx="2"/>
            <a:endCxn id="97" idx="0"/>
          </p:cNvCxnSpPr>
          <p:nvPr/>
        </p:nvCxnSpPr>
        <p:spPr>
          <a:xfrm rot="16200000" flipH="1">
            <a:off x="5132740" y="5557959"/>
            <a:ext cx="283526" cy="4703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Process 130"/>
          <p:cNvSpPr/>
          <p:nvPr/>
        </p:nvSpPr>
        <p:spPr>
          <a:xfrm>
            <a:off x="5661314" y="5035475"/>
            <a:ext cx="796453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Experience</a:t>
            </a:r>
          </a:p>
        </p:txBody>
      </p:sp>
      <p:cxnSp>
        <p:nvCxnSpPr>
          <p:cNvPr id="133" name="Elbow Connector 132"/>
          <p:cNvCxnSpPr>
            <a:stCxn id="60" idx="2"/>
            <a:endCxn id="80" idx="3"/>
          </p:cNvCxnSpPr>
          <p:nvPr/>
        </p:nvCxnSpPr>
        <p:spPr>
          <a:xfrm rot="5400000">
            <a:off x="5496458" y="3519590"/>
            <a:ext cx="1338552" cy="1350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31" idx="2"/>
            <a:endCxn id="97" idx="0"/>
          </p:cNvCxnSpPr>
          <p:nvPr/>
        </p:nvCxnSpPr>
        <p:spPr>
          <a:xfrm rot="5400000">
            <a:off x="5506349" y="5381685"/>
            <a:ext cx="556502" cy="5498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Process 139"/>
          <p:cNvSpPr/>
          <p:nvPr/>
        </p:nvSpPr>
        <p:spPr>
          <a:xfrm>
            <a:off x="6055988" y="3699663"/>
            <a:ext cx="678144" cy="342900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Gold</a:t>
            </a:r>
          </a:p>
        </p:txBody>
      </p:sp>
      <p:cxnSp>
        <p:nvCxnSpPr>
          <p:cNvPr id="142" name="Elbow Connector 141"/>
          <p:cNvCxnSpPr>
            <a:stCxn id="60" idx="2"/>
            <a:endCxn id="140" idx="0"/>
          </p:cNvCxnSpPr>
          <p:nvPr/>
        </p:nvCxnSpPr>
        <p:spPr>
          <a:xfrm rot="5400000">
            <a:off x="6530882" y="3389652"/>
            <a:ext cx="174190" cy="4458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Process 147"/>
          <p:cNvSpPr/>
          <p:nvPr/>
        </p:nvSpPr>
        <p:spPr>
          <a:xfrm>
            <a:off x="5552454" y="4194749"/>
            <a:ext cx="678144" cy="3429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Vendor</a:t>
            </a:r>
          </a:p>
        </p:txBody>
      </p:sp>
      <p:cxnSp>
        <p:nvCxnSpPr>
          <p:cNvPr id="203" name="Elbow Connector 202"/>
          <p:cNvCxnSpPr>
            <a:stCxn id="140" idx="2"/>
            <a:endCxn id="148" idx="0"/>
          </p:cNvCxnSpPr>
          <p:nvPr/>
        </p:nvCxnSpPr>
        <p:spPr>
          <a:xfrm rot="5400000">
            <a:off x="6067200" y="3866889"/>
            <a:ext cx="152186" cy="5035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48" idx="2"/>
            <a:endCxn id="80" idx="3"/>
          </p:cNvCxnSpPr>
          <p:nvPr/>
        </p:nvCxnSpPr>
        <p:spPr>
          <a:xfrm rot="5400000">
            <a:off x="5527863" y="4500362"/>
            <a:ext cx="326376" cy="4009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0" idx="2"/>
            <a:endCxn id="131" idx="0"/>
          </p:cNvCxnSpPr>
          <p:nvPr/>
        </p:nvCxnSpPr>
        <p:spPr>
          <a:xfrm rot="5400000">
            <a:off x="5695216" y="3889798"/>
            <a:ext cx="1510002" cy="781352"/>
          </a:xfrm>
          <a:prstGeom prst="bentConnector3">
            <a:avLst>
              <a:gd name="adj1" fmla="val 890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7550209" y="2575578"/>
            <a:ext cx="831791" cy="3200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Automatic</a:t>
            </a:r>
            <a:endParaRPr lang="en-US" sz="1050" dirty="0" smtClean="0"/>
          </a:p>
        </p:txBody>
      </p:sp>
      <p:cxnSp>
        <p:nvCxnSpPr>
          <p:cNvPr id="4" name="Elbow Connector 3"/>
          <p:cNvCxnSpPr>
            <a:stCxn id="43" idx="0"/>
            <a:endCxn id="10" idx="2"/>
          </p:cNvCxnSpPr>
          <p:nvPr/>
        </p:nvCxnSpPr>
        <p:spPr>
          <a:xfrm rot="16200000" flipV="1">
            <a:off x="7730162" y="2339634"/>
            <a:ext cx="289578" cy="1823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gular Pentagon 50"/>
          <p:cNvSpPr/>
          <p:nvPr/>
        </p:nvSpPr>
        <p:spPr>
          <a:xfrm>
            <a:off x="5181600" y="565268"/>
            <a:ext cx="1771030" cy="1111132"/>
          </a:xfrm>
          <a:prstGeom prst="pentagon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dirty="0" smtClean="0"/>
              <a:t>Characters</a:t>
            </a:r>
            <a:endParaRPr lang="en-US" dirty="0" smtClean="0"/>
          </a:p>
        </p:txBody>
      </p:sp>
      <p:cxnSp>
        <p:nvCxnSpPr>
          <p:cNvPr id="91" name="Elbow Connector 90"/>
          <p:cNvCxnSpPr>
            <a:stCxn id="51" idx="1"/>
            <a:endCxn id="9" idx="0"/>
          </p:cNvCxnSpPr>
          <p:nvPr/>
        </p:nvCxnSpPr>
        <p:spPr>
          <a:xfrm rot="10800000" flipV="1">
            <a:off x="3300792" y="989682"/>
            <a:ext cx="1880810" cy="2295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1" idx="5"/>
            <a:endCxn id="10" idx="0"/>
          </p:cNvCxnSpPr>
          <p:nvPr/>
        </p:nvCxnSpPr>
        <p:spPr>
          <a:xfrm>
            <a:off x="6952628" y="989682"/>
            <a:ext cx="831168" cy="313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3962400" y="2324100"/>
            <a:ext cx="838200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On Click</a:t>
            </a:r>
            <a:endParaRPr lang="en-US" sz="1050" dirty="0" smtClean="0"/>
          </a:p>
        </p:txBody>
      </p:sp>
      <p:cxnSp>
        <p:nvCxnSpPr>
          <p:cNvPr id="102" name="Elbow Connector 101"/>
          <p:cNvCxnSpPr>
            <a:stCxn id="98" idx="0"/>
            <a:endCxn id="9" idx="2"/>
          </p:cNvCxnSpPr>
          <p:nvPr/>
        </p:nvCxnSpPr>
        <p:spPr>
          <a:xfrm rot="16200000" flipV="1">
            <a:off x="3803581" y="1746181"/>
            <a:ext cx="75131" cy="1080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8" idx="2"/>
            <a:endCxn id="47" idx="1"/>
          </p:cNvCxnSpPr>
          <p:nvPr/>
        </p:nvCxnSpPr>
        <p:spPr>
          <a:xfrm rot="16200000" flipH="1">
            <a:off x="5175993" y="1872507"/>
            <a:ext cx="57150" cy="1646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3" idx="1"/>
            <a:endCxn id="47" idx="3"/>
          </p:cNvCxnSpPr>
          <p:nvPr/>
        </p:nvCxnSpPr>
        <p:spPr>
          <a:xfrm rot="10800000">
            <a:off x="6637237" y="2724151"/>
            <a:ext cx="912973" cy="11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7620000" y="3429000"/>
            <a:ext cx="831791" cy="3200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Movement</a:t>
            </a:r>
            <a:endParaRPr lang="en-US" sz="1050" dirty="0" smtClean="0"/>
          </a:p>
        </p:txBody>
      </p:sp>
      <p:cxnSp>
        <p:nvCxnSpPr>
          <p:cNvPr id="115" name="Elbow Connector 114"/>
          <p:cNvCxnSpPr>
            <a:stCxn id="43" idx="2"/>
            <a:endCxn id="114" idx="0"/>
          </p:cNvCxnSpPr>
          <p:nvPr/>
        </p:nvCxnSpPr>
        <p:spPr>
          <a:xfrm rot="16200000" flipH="1">
            <a:off x="7734300" y="3127404"/>
            <a:ext cx="533400" cy="69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Process 119"/>
          <p:cNvSpPr/>
          <p:nvPr/>
        </p:nvSpPr>
        <p:spPr>
          <a:xfrm>
            <a:off x="4143577" y="6477000"/>
            <a:ext cx="360435" cy="1524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ATK</a:t>
            </a:r>
            <a:endParaRPr lang="en-US" sz="800" dirty="0" smtClean="0"/>
          </a:p>
        </p:txBody>
      </p:sp>
      <p:sp>
        <p:nvSpPr>
          <p:cNvPr id="121" name="Flowchart: Process 120"/>
          <p:cNvSpPr/>
          <p:nvPr/>
        </p:nvSpPr>
        <p:spPr>
          <a:xfrm>
            <a:off x="4640947" y="6477000"/>
            <a:ext cx="360435" cy="1524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DEF</a:t>
            </a:r>
            <a:endParaRPr lang="en-US" sz="800" dirty="0" smtClean="0"/>
          </a:p>
        </p:txBody>
      </p:sp>
      <p:sp>
        <p:nvSpPr>
          <p:cNvPr id="122" name="Flowchart: Process 121"/>
          <p:cNvSpPr/>
          <p:nvPr/>
        </p:nvSpPr>
        <p:spPr>
          <a:xfrm>
            <a:off x="5151503" y="6477000"/>
            <a:ext cx="360435" cy="1524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SPD</a:t>
            </a:r>
            <a:endParaRPr lang="en-US" sz="800" dirty="0" smtClean="0"/>
          </a:p>
        </p:txBody>
      </p:sp>
      <p:sp>
        <p:nvSpPr>
          <p:cNvPr id="123" name="Flowchart: Process 122"/>
          <p:cNvSpPr/>
          <p:nvPr/>
        </p:nvSpPr>
        <p:spPr>
          <a:xfrm>
            <a:off x="5643741" y="6477000"/>
            <a:ext cx="360435" cy="1524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LCK</a:t>
            </a:r>
            <a:endParaRPr lang="en-US" sz="800" dirty="0" smtClean="0"/>
          </a:p>
        </p:txBody>
      </p:sp>
      <p:cxnSp>
        <p:nvCxnSpPr>
          <p:cNvPr id="108" name="Elbow Connector 107"/>
          <p:cNvCxnSpPr>
            <a:stCxn id="120" idx="0"/>
            <a:endCxn id="123" idx="0"/>
          </p:cNvCxnSpPr>
          <p:nvPr/>
        </p:nvCxnSpPr>
        <p:spPr>
          <a:xfrm rot="5400000" flipH="1" flipV="1">
            <a:off x="5073877" y="5726918"/>
            <a:ext cx="12700" cy="1500164"/>
          </a:xfrm>
          <a:prstGeom prst="bentConnector3">
            <a:avLst>
              <a:gd name="adj1" fmla="val 1463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3" idx="2"/>
          </p:cNvCxnSpPr>
          <p:nvPr/>
        </p:nvCxnSpPr>
        <p:spPr>
          <a:xfrm rot="16200000" flipH="1">
            <a:off x="4709000" y="5981699"/>
            <a:ext cx="66069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5331721" y="6312049"/>
            <a:ext cx="0" cy="16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821164" y="6312049"/>
            <a:ext cx="2939" cy="16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Process 148"/>
          <p:cNvSpPr/>
          <p:nvPr/>
        </p:nvSpPr>
        <p:spPr>
          <a:xfrm>
            <a:off x="4419600" y="2971800"/>
            <a:ext cx="838200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NPC Interaction</a:t>
            </a:r>
            <a:endParaRPr lang="en-US" sz="1050" dirty="0" smtClean="0"/>
          </a:p>
        </p:txBody>
      </p:sp>
      <p:cxnSp>
        <p:nvCxnSpPr>
          <p:cNvPr id="151" name="Elbow Connector 150"/>
          <p:cNvCxnSpPr>
            <a:stCxn id="98" idx="2"/>
            <a:endCxn id="149" idx="0"/>
          </p:cNvCxnSpPr>
          <p:nvPr/>
        </p:nvCxnSpPr>
        <p:spPr>
          <a:xfrm rot="16200000" flipH="1">
            <a:off x="4457700" y="25908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Process 159"/>
          <p:cNvSpPr/>
          <p:nvPr/>
        </p:nvSpPr>
        <p:spPr>
          <a:xfrm>
            <a:off x="4038600" y="3848100"/>
            <a:ext cx="678144" cy="3429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Quests</a:t>
            </a:r>
            <a:endParaRPr lang="en-US" sz="1050" dirty="0" smtClean="0"/>
          </a:p>
        </p:txBody>
      </p:sp>
      <p:cxnSp>
        <p:nvCxnSpPr>
          <p:cNvPr id="165" name="Elbow Connector 164"/>
          <p:cNvCxnSpPr>
            <a:stCxn id="149" idx="2"/>
            <a:endCxn id="160" idx="0"/>
          </p:cNvCxnSpPr>
          <p:nvPr/>
        </p:nvCxnSpPr>
        <p:spPr>
          <a:xfrm rot="5400000">
            <a:off x="4341486" y="3350886"/>
            <a:ext cx="533400" cy="46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60" idx="2"/>
            <a:endCxn id="80" idx="0"/>
          </p:cNvCxnSpPr>
          <p:nvPr/>
        </p:nvCxnSpPr>
        <p:spPr>
          <a:xfrm rot="16200000" flipH="1">
            <a:off x="4513800" y="4054871"/>
            <a:ext cx="501575" cy="7738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48" idx="1"/>
            <a:endCxn id="149" idx="2"/>
          </p:cNvCxnSpPr>
          <p:nvPr/>
        </p:nvCxnSpPr>
        <p:spPr>
          <a:xfrm rot="10800000">
            <a:off x="4838700" y="3314701"/>
            <a:ext cx="713754" cy="10514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Process 184"/>
          <p:cNvSpPr/>
          <p:nvPr/>
        </p:nvSpPr>
        <p:spPr>
          <a:xfrm>
            <a:off x="2881691" y="4382579"/>
            <a:ext cx="838200" cy="342900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Attributes</a:t>
            </a:r>
            <a:endParaRPr lang="en-US" sz="1050" dirty="0" smtClean="0"/>
          </a:p>
        </p:txBody>
      </p:sp>
      <p:cxnSp>
        <p:nvCxnSpPr>
          <p:cNvPr id="187" name="Elbow Connector 186"/>
          <p:cNvCxnSpPr>
            <a:stCxn id="185" idx="0"/>
          </p:cNvCxnSpPr>
          <p:nvPr/>
        </p:nvCxnSpPr>
        <p:spPr>
          <a:xfrm rot="5400000" flipH="1" flipV="1">
            <a:off x="2252770" y="3334556"/>
            <a:ext cx="2096044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5" idx="3"/>
            <a:endCxn id="80" idx="1"/>
          </p:cNvCxnSpPr>
          <p:nvPr/>
        </p:nvCxnSpPr>
        <p:spPr>
          <a:xfrm>
            <a:off x="3719891" y="4554029"/>
            <a:ext cx="1092540" cy="309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 King</dc:creator>
  <cp:lastModifiedBy>Ryan R King</cp:lastModifiedBy>
  <cp:revision>20</cp:revision>
  <dcterms:created xsi:type="dcterms:W3CDTF">2017-01-12T19:28:30Z</dcterms:created>
  <dcterms:modified xsi:type="dcterms:W3CDTF">2017-01-17T19:47:40Z</dcterms:modified>
</cp:coreProperties>
</file>