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>
        <p:scale>
          <a:sx n="118" d="100"/>
          <a:sy n="118" d="100"/>
        </p:scale>
        <p:origin x="-11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E2DFF-5FC3-4672-9E86-A725D22A3F07}" type="datetimeFigureOut">
              <a:rPr lang="en-US"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D8AD6-BC6C-4FB7-B791-B9C5EB9939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5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8AD6-BC6C-4FB7-B791-B9C5EB99391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3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8AD6-BC6C-4FB7-B791-B9C5EB99391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0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6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9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68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7997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7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09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70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9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8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5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5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8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75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8350" y="4229100"/>
            <a:ext cx="2929732" cy="200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350" y="1563935"/>
            <a:ext cx="2929732" cy="200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25303" y="457200"/>
            <a:ext cx="4230164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200" dirty="0">
                <a:solidFill>
                  <a:srgbClr val="222222"/>
                </a:solidFill>
                <a:latin typeface="Comic Sans MS"/>
              </a:rPr>
              <a:t>Pokémon </a:t>
            </a:r>
            <a:r>
              <a:rPr lang="en-US" sz="3200" dirty="0">
                <a:solidFill>
                  <a:srgbClr val="333333"/>
                </a:solidFill>
                <a:latin typeface="Comic Sans MS"/>
              </a:rPr>
              <a:t>#f5f5dc</a:t>
            </a:r>
          </a:p>
          <a:p>
            <a:pPr algn="ctr"/>
            <a:r>
              <a:rPr lang="en-US" sz="600" dirty="0">
                <a:solidFill>
                  <a:srgbClr val="333333"/>
                </a:solidFill>
                <a:latin typeface="Comic Sans MS"/>
              </a:rPr>
              <a:t>Tale of the other Kyle</a:t>
            </a:r>
          </a:p>
          <a:p>
            <a:pPr algn="ctr"/>
            <a:endParaRPr lang="en-US" dirty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573213"/>
            <a:ext cx="2909513" cy="20320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Pokemon Stats</a:t>
            </a:r>
          </a:p>
          <a:p>
            <a:r>
              <a:rPr lang="en-US" dirty="0"/>
              <a:t>HP</a:t>
            </a:r>
          </a:p>
          <a:p>
            <a:r>
              <a:rPr lang="en-US" dirty="0"/>
              <a:t>Attack</a:t>
            </a:r>
          </a:p>
          <a:p>
            <a:r>
              <a:rPr lang="en-US" dirty="0"/>
              <a:t>Defense</a:t>
            </a:r>
          </a:p>
          <a:p>
            <a:r>
              <a:rPr lang="en-US" dirty="0"/>
              <a:t>Special Attack</a:t>
            </a:r>
          </a:p>
          <a:p>
            <a:r>
              <a:rPr lang="en-US" dirty="0"/>
              <a:t>Special Defense</a:t>
            </a:r>
          </a:p>
          <a:p>
            <a:r>
              <a:rPr lang="en-US" dirty="0"/>
              <a:t>Speed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9242" y="1535039"/>
            <a:ext cx="2929732" cy="200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78701" y="1573720"/>
            <a:ext cx="2929732" cy="200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3030" y="4229100"/>
            <a:ext cx="2909887" cy="229844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Pokemon Characteristics</a:t>
            </a:r>
          </a:p>
          <a:p>
            <a:r>
              <a:rPr lang="en-US" dirty="0"/>
              <a:t>Level</a:t>
            </a:r>
          </a:p>
          <a:p>
            <a:r>
              <a:rPr lang="en-US" dirty="0"/>
              <a:t>Nature</a:t>
            </a:r>
            <a:br>
              <a:rPr lang="en-US" dirty="0"/>
            </a:br>
            <a:r>
              <a:rPr lang="en-US" dirty="0">
                <a:solidFill>
                  <a:srgbClr val="FFFFFF"/>
                </a:solidFill>
                <a:latin typeface="Century Gothic"/>
              </a:rPr>
              <a:t>Exp</a:t>
            </a:r>
          </a:p>
          <a:p>
            <a:r>
              <a:rPr lang="en-US" dirty="0"/>
              <a:t>EVs</a:t>
            </a:r>
          </a:p>
          <a:p>
            <a:r>
              <a:rPr lang="en-US" dirty="0"/>
              <a:t>IVs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9938" y="1573213"/>
            <a:ext cx="2906415" cy="20320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Locations</a:t>
            </a:r>
          </a:p>
          <a:p>
            <a:r>
              <a:rPr lang="en-US" dirty="0"/>
              <a:t>Cities and towns</a:t>
            </a:r>
          </a:p>
          <a:p>
            <a:r>
              <a:rPr lang="en-US" dirty="0"/>
              <a:t>Pokemon League</a:t>
            </a:r>
          </a:p>
          <a:p>
            <a:r>
              <a:rPr lang="en-US" dirty="0"/>
              <a:t>Routes</a:t>
            </a:r>
          </a:p>
          <a:p>
            <a:r>
              <a:rPr lang="en-US" dirty="0"/>
              <a:t>Caves</a:t>
            </a:r>
          </a:p>
          <a:p>
            <a:r>
              <a:rPr lang="en-US" dirty="0"/>
              <a:t>Oceans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9240" y="4238885"/>
            <a:ext cx="2929732" cy="200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78703" y="4238885"/>
            <a:ext cx="2929732" cy="2000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9940" y="4238885"/>
            <a:ext cx="2919297" cy="20313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Buildings</a:t>
            </a:r>
          </a:p>
          <a:p>
            <a:r>
              <a:rPr lang="en-US" dirty="0"/>
              <a:t>Pokemon Center</a:t>
            </a:r>
          </a:p>
          <a:p>
            <a:r>
              <a:rPr lang="en-US" dirty="0"/>
              <a:t>PokeMart</a:t>
            </a:r>
          </a:p>
          <a:p>
            <a:r>
              <a:rPr lang="en-US" dirty="0"/>
              <a:t>Houses</a:t>
            </a:r>
          </a:p>
          <a:p>
            <a:r>
              <a:rPr lang="en-US" dirty="0"/>
              <a:t>Gyms</a:t>
            </a:r>
          </a:p>
          <a:p>
            <a:r>
              <a:rPr lang="en-US" dirty="0"/>
              <a:t>Special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78813" y="1563688"/>
            <a:ext cx="2919297" cy="203132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dirty="0"/>
              <a:t>Battling</a:t>
            </a:r>
          </a:p>
          <a:p>
            <a:r>
              <a:rPr lang="en-US" dirty="0"/>
              <a:t>Moves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Stat Reduction/Gains</a:t>
            </a:r>
          </a:p>
          <a:p>
            <a:r>
              <a:rPr lang="en-US" dirty="0"/>
              <a:t>Type Advantages</a:t>
            </a:r>
          </a:p>
          <a:p>
            <a:r>
              <a:rPr lang="en-US" dirty="0"/>
              <a:t>Experience</a:t>
            </a:r>
          </a:p>
          <a:p>
            <a:r>
              <a:rPr lang="en-US" dirty="0"/>
              <a:t>Encounter Rates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8813" y="4229100"/>
            <a:ext cx="2909513" cy="20313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Sprites</a:t>
            </a:r>
          </a:p>
          <a:p>
            <a:r>
              <a:rPr lang="en-US" dirty="0" err="1"/>
              <a:t>Pokemon</a:t>
            </a:r>
          </a:p>
          <a:p>
            <a:r>
              <a:rPr lang="en-US" dirty="0"/>
              <a:t>Characters</a:t>
            </a:r>
          </a:p>
          <a:p>
            <a:r>
              <a:rPr lang="en-US" dirty="0"/>
              <a:t>Tiles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Attacks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6750" y="238125"/>
            <a:ext cx="3848697" cy="1200329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Jakob Benner / jfishy99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Joe Alappat \ alappatjoe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Kyle Graham / </a:t>
            </a:r>
            <a:r>
              <a:rPr lang="en-US" dirty="0" err="1">
                <a:solidFill>
                  <a:srgbClr val="FFFFFF"/>
                </a:solidFill>
                <a:latin typeface="Century Gothic"/>
              </a:rPr>
              <a:t>grahamkyle</a:t>
            </a:r>
            <a:endParaRPr lang="en-US" dirty="0">
              <a:solidFill>
                <a:srgbClr val="FFFFFF"/>
              </a:solidFill>
              <a:latin typeface="Century Gothic"/>
            </a:endParaRP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Aashay Patel \ Shayp25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Region: Sinnoh (Kanto &amp; Johto later)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Trainers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Pokémon  has different types (18 different types)</a:t>
            </a:r>
            <a:endParaRPr lang="en-US" dirty="0">
              <a:latin typeface="Century Gothic"/>
            </a:endParaRP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802 pokemon in the game (for now, includes variations)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All the </a:t>
            </a:r>
            <a:r>
              <a:rPr lang="en-US" dirty="0" smtClean="0">
                <a:solidFill>
                  <a:srgbClr val="FFFFFF"/>
                </a:solidFill>
                <a:latin typeface="Century Gothic"/>
              </a:rPr>
              <a:t>starters from Kanto, </a:t>
            </a:r>
            <a:r>
              <a:rPr lang="en-US" dirty="0" err="1" smtClean="0">
                <a:solidFill>
                  <a:srgbClr val="FFFFFF"/>
                </a:solidFill>
                <a:latin typeface="Century Gothic"/>
              </a:rPr>
              <a:t>Johto</a:t>
            </a:r>
            <a:r>
              <a:rPr lang="en-US" dirty="0" smtClean="0">
                <a:solidFill>
                  <a:srgbClr val="FFFFFF"/>
                </a:solidFill>
                <a:latin typeface="Century Gothic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Century Gothic"/>
              </a:rPr>
              <a:t>Hoenn</a:t>
            </a:r>
            <a:r>
              <a:rPr lang="en-US" dirty="0" smtClean="0">
                <a:solidFill>
                  <a:srgbClr val="FFFFFF"/>
                </a:solidFill>
                <a:latin typeface="Century Gothic"/>
              </a:rPr>
              <a:t>, </a:t>
            </a:r>
            <a:r>
              <a:rPr lang="en-US" smtClean="0">
                <a:solidFill>
                  <a:srgbClr val="FFFFFF"/>
                </a:solidFill>
                <a:latin typeface="Century Gothic"/>
              </a:rPr>
              <a:t>Sinnoh 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(12)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8 gyms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Elite four + champion</a:t>
            </a: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08637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77</Words>
  <Application>Microsoft Office PowerPoint</Application>
  <PresentationFormat>Custom</PresentationFormat>
  <Paragraphs>57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Ion</vt:lpstr>
      <vt:lpstr>PowerPoint Presentation</vt:lpstr>
      <vt:lpstr>Design Outline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Jakob R Benner</cp:lastModifiedBy>
  <cp:revision>9</cp:revision>
  <dcterms:created xsi:type="dcterms:W3CDTF">2012-07-27T01:16:44Z</dcterms:created>
  <dcterms:modified xsi:type="dcterms:W3CDTF">2017-01-19T19:36:59Z</dcterms:modified>
</cp:coreProperties>
</file>