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6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C9F"/>
    <a:srgbClr val="C2ADA3"/>
    <a:srgbClr val="FFFFFF"/>
    <a:srgbClr val="ADADAD"/>
    <a:srgbClr val="A7B9C3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3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AC534-5DA0-4A9F-8FBF-916353C1EE3C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F2364-BEA5-458C-A492-D2B2A1549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0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391B-3CA2-4055-B40E-17EF6B1ADC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3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2705C-F1C9-5194-7D76-6C5BD3484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3287F1-0C5E-664C-093D-F13175D94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5F76C-CAED-D95D-E15A-15987047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4E47-1E04-4C75-B0B2-87190A2EEB0D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27EB5-AC93-13C3-6298-567F4C75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27D7B-09DA-9CA7-C8C6-9D92E0B2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FEF-F815-4C2E-94E1-D87DCB79B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54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59FC5-8B59-B576-9F1E-6AE37C4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F3D39-7529-6167-7A7F-F2F600AF2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28ABB-E6BC-E635-C9A1-FB88BE17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4E47-1E04-4C75-B0B2-87190A2EEB0D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365BA-C4DF-99C9-9A89-1C123DCE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83956-20A4-800A-E2A8-5523EB63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FEF-F815-4C2E-94E1-D87DCB79B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6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A64FFE-A1B2-0F27-5814-772D3DAE0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D76E0-9B12-6E66-8051-41C55ABA0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7C1EF-2219-FCAB-D487-EB1823D7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4E47-1E04-4C75-B0B2-87190A2EEB0D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0568B-DEB3-F607-3B4C-35DE2EDC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86FA0-7970-1BCA-2780-4C20F179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FEF-F815-4C2E-94E1-D87DCB79B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23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D4D6F-D4CF-A4E0-13E9-15E8BE62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12CA7-5DB2-9272-7871-64F63287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28BF0-6BAD-2DED-8CD5-4F7A1A2C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4E47-1E04-4C75-B0B2-87190A2EEB0D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D0A97-8091-4B48-F6FC-E0CEF092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86B55-5F79-8F8A-C08D-204B360F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FEF-F815-4C2E-94E1-D87DCB79B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2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A97A-A44D-4E4B-09D0-7A6F5DAC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8A067-8D89-C208-B02B-1E63086C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0AB1E-B5A7-FD43-FD3E-AF28CF58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4E47-1E04-4C75-B0B2-87190A2EEB0D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9B408-A67D-3509-5FAE-BBB7C4E4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D1A34-ED0C-78D9-3FF1-D934DD87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FEF-F815-4C2E-94E1-D87DCB79B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7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3AFBA-E716-6E7F-B2CE-407F9421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9C352-B6CB-8F16-7581-596FB8FD4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19DA4-8F91-C803-FD7B-5D7525F2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BAA6D-74E9-3F20-74E3-E0A53E17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4E47-1E04-4C75-B0B2-87190A2EEB0D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ED83A-EC08-5EFA-0B70-A2B7B3AE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45F3D-0851-F10A-F7AA-DF698CD3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FEF-F815-4C2E-94E1-D87DCB79B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B0889-841E-6116-92E5-6E952A52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6006F-33C7-CF16-BB24-C6D58D56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78350-C8CC-DC9B-D6E1-559BC5DB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0B8A21-16FE-F8DA-96B9-EA05E5F10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E1BA7-0B12-A315-6D9C-D55BA1EB9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42285-465D-5601-7982-D6C65AC5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4E47-1E04-4C75-B0B2-87190A2EEB0D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270F65-C8EF-08FA-E089-BFB252E6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FA005E-0F98-8627-B70F-EF011812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FEF-F815-4C2E-94E1-D87DCB79B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C9A71-7A06-6811-BAE9-603517F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EFDC0-8E91-3D7E-FF7E-3FB7A431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4E47-1E04-4C75-B0B2-87190A2EEB0D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FA9803-0983-C71D-D91F-323D546E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6E53C6-DBAB-6118-9983-1D4F02CA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FEF-F815-4C2E-94E1-D87DCB79B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5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A8F162-C39B-8D98-2998-D7237FDE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4E47-1E04-4C75-B0B2-87190A2EEB0D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EF2A80-87D9-832A-65E2-F1DAD253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6B562-50C6-8FCC-2BC9-D4670BEB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FEF-F815-4C2E-94E1-D87DCB79B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3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6246C-5698-1814-C395-4016B8F0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5CF71-7470-8F5B-7650-59C6792E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8213E-8224-AC67-49D0-609A2A18E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FAF62-3415-DCB5-CC27-30039AE3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4E47-1E04-4C75-B0B2-87190A2EEB0D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829D5-C657-5D40-078E-5039214D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2281F-B367-A622-A579-5C8EC3FC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FEF-F815-4C2E-94E1-D87DCB79B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0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90F5D-60E7-C061-075B-5C016330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B67705-896D-377D-63D9-51C507B88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70ED3-50D4-7E56-F77A-9B99753D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8AA78-E630-6836-4E7E-4F7217F3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4E47-1E04-4C75-B0B2-87190A2EEB0D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24990-699A-D123-8E57-337245E4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9135A1-6DE3-1120-444B-1121CFB5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FEF-F815-4C2E-94E1-D87DCB79B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6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53B6F5-5FBD-4BF4-4401-51FD240B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A2911-4279-DAE8-AA63-410BF3B9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4B9AD-835E-908E-51BA-D76D5421C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4E47-1E04-4C75-B0B2-87190A2EEB0D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19E53-EBDE-4211-0780-79E90E601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721F2-5255-84E0-6D28-352EE8BEF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CFEF-F815-4C2E-94E1-D87DCB79B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9ED6FAE-63D3-17AA-2063-FD510708A30F}"/>
              </a:ext>
            </a:extLst>
          </p:cNvPr>
          <p:cNvSpPr txBox="1"/>
          <p:nvPr/>
        </p:nvSpPr>
        <p:spPr>
          <a:xfrm>
            <a:off x="623392" y="260648"/>
            <a:ext cx="5707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Schematic of the design process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E38165E-8652-9850-3ECA-F9B98B39DD35}"/>
              </a:ext>
            </a:extLst>
          </p:cNvPr>
          <p:cNvGrpSpPr/>
          <p:nvPr/>
        </p:nvGrpSpPr>
        <p:grpSpPr>
          <a:xfrm>
            <a:off x="3863752" y="1196752"/>
            <a:ext cx="3724074" cy="1878191"/>
            <a:chOff x="3789154" y="676307"/>
            <a:chExt cx="3098934" cy="1878191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FF65FE9-2726-C54C-6C6D-AFE2CE631EB8}"/>
                </a:ext>
              </a:extLst>
            </p:cNvPr>
            <p:cNvSpPr/>
            <p:nvPr/>
          </p:nvSpPr>
          <p:spPr>
            <a:xfrm>
              <a:off x="3789154" y="676307"/>
              <a:ext cx="3098934" cy="1878191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34EEEDD-23B9-DB5D-5FDD-EBC9E43916ED}"/>
                </a:ext>
              </a:extLst>
            </p:cNvPr>
            <p:cNvGrpSpPr/>
            <p:nvPr/>
          </p:nvGrpSpPr>
          <p:grpSpPr>
            <a:xfrm>
              <a:off x="3935760" y="782833"/>
              <a:ext cx="1296144" cy="1606697"/>
              <a:chOff x="3935760" y="782833"/>
              <a:chExt cx="1296144" cy="1606697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6F8B842C-5A78-B10C-FAFF-FF8A1B37212F}"/>
                  </a:ext>
                </a:extLst>
              </p:cNvPr>
              <p:cNvSpPr/>
              <p:nvPr/>
            </p:nvSpPr>
            <p:spPr>
              <a:xfrm>
                <a:off x="3935760" y="782833"/>
                <a:ext cx="1296144" cy="299938"/>
              </a:xfrm>
              <a:prstGeom prst="roundRect">
                <a:avLst/>
              </a:prstGeom>
              <a:solidFill>
                <a:srgbClr val="8FAADC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Generation 1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E06492C8-1D37-B60B-7C3A-EB1AE4D27E24}"/>
                  </a:ext>
                </a:extLst>
              </p:cNvPr>
              <p:cNvSpPr/>
              <p:nvPr/>
            </p:nvSpPr>
            <p:spPr>
              <a:xfrm>
                <a:off x="3935760" y="2089592"/>
                <a:ext cx="1296144" cy="299938"/>
              </a:xfrm>
              <a:prstGeom prst="roundRect">
                <a:avLst/>
              </a:prstGeom>
              <a:solidFill>
                <a:srgbClr val="8FAADC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Generation n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C669C1C8-CFC6-F339-15C8-38853D9062D0}"/>
                  </a:ext>
                </a:extLst>
              </p:cNvPr>
              <p:cNvSpPr/>
              <p:nvPr/>
            </p:nvSpPr>
            <p:spPr>
              <a:xfrm>
                <a:off x="3935760" y="1255903"/>
                <a:ext cx="1296144" cy="299938"/>
              </a:xfrm>
              <a:prstGeom prst="roundRect">
                <a:avLst/>
              </a:prstGeom>
              <a:solidFill>
                <a:srgbClr val="8FAADC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Generation 2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箭头: 下 38">
                <a:extLst>
                  <a:ext uri="{FF2B5EF4-FFF2-40B4-BE49-F238E27FC236}">
                    <a16:creationId xmlns:a16="http://schemas.microsoft.com/office/drawing/2014/main" id="{A170C739-0963-3738-11C6-919423A922E2}"/>
                  </a:ext>
                </a:extLst>
              </p:cNvPr>
              <p:cNvSpPr/>
              <p:nvPr/>
            </p:nvSpPr>
            <p:spPr>
              <a:xfrm>
                <a:off x="4469985" y="1125177"/>
                <a:ext cx="227694" cy="92172"/>
              </a:xfrm>
              <a:prstGeom prst="downArrow">
                <a:avLst/>
              </a:prstGeom>
              <a:solidFill>
                <a:srgbClr val="8FAAD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箭头: 下 39">
                <a:extLst>
                  <a:ext uri="{FF2B5EF4-FFF2-40B4-BE49-F238E27FC236}">
                    <a16:creationId xmlns:a16="http://schemas.microsoft.com/office/drawing/2014/main" id="{E73CF87D-9E2D-2D43-4CC9-F7075F22A4F9}"/>
                  </a:ext>
                </a:extLst>
              </p:cNvPr>
              <p:cNvSpPr/>
              <p:nvPr/>
            </p:nvSpPr>
            <p:spPr>
              <a:xfrm>
                <a:off x="4469985" y="1579309"/>
                <a:ext cx="227694" cy="92172"/>
              </a:xfrm>
              <a:prstGeom prst="downArrow">
                <a:avLst/>
              </a:prstGeom>
              <a:solidFill>
                <a:srgbClr val="8FAAD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箭头: 下 40">
                <a:extLst>
                  <a:ext uri="{FF2B5EF4-FFF2-40B4-BE49-F238E27FC236}">
                    <a16:creationId xmlns:a16="http://schemas.microsoft.com/office/drawing/2014/main" id="{9CC9EFC5-708F-5F63-0AB7-440F806BC62B}"/>
                  </a:ext>
                </a:extLst>
              </p:cNvPr>
              <p:cNvSpPr/>
              <p:nvPr/>
            </p:nvSpPr>
            <p:spPr>
              <a:xfrm>
                <a:off x="4469985" y="1963551"/>
                <a:ext cx="227694" cy="92172"/>
              </a:xfrm>
              <a:prstGeom prst="downArrow">
                <a:avLst/>
              </a:prstGeom>
              <a:solidFill>
                <a:srgbClr val="8FAAD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3D1707-3C12-AFFD-B1DB-F2AF8C6A0562}"/>
                  </a:ext>
                </a:extLst>
              </p:cNvPr>
              <p:cNvSpPr txBox="1"/>
              <p:nvPr/>
            </p:nvSpPr>
            <p:spPr>
              <a:xfrm>
                <a:off x="4445643" y="164530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E12874B-D02E-35BD-177D-732ADCDA7E37}"/>
                </a:ext>
              </a:extLst>
            </p:cNvPr>
            <p:cNvGrpSpPr/>
            <p:nvPr/>
          </p:nvGrpSpPr>
          <p:grpSpPr>
            <a:xfrm>
              <a:off x="5445338" y="1021294"/>
              <a:ext cx="1307325" cy="1040979"/>
              <a:chOff x="5445338" y="1021294"/>
              <a:chExt cx="1307325" cy="1040979"/>
            </a:xfrm>
          </p:grpSpPr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E7A96128-4D89-A588-5481-18F6260A5763}"/>
                  </a:ext>
                </a:extLst>
              </p:cNvPr>
              <p:cNvSpPr/>
              <p:nvPr/>
            </p:nvSpPr>
            <p:spPr>
              <a:xfrm>
                <a:off x="5445338" y="1021294"/>
                <a:ext cx="1296144" cy="2999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Reproduction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9E14FC37-D469-E708-F69C-B07B8B48F917}"/>
                  </a:ext>
                </a:extLst>
              </p:cNvPr>
              <p:cNvSpPr/>
              <p:nvPr/>
            </p:nvSpPr>
            <p:spPr>
              <a:xfrm>
                <a:off x="5456519" y="1762335"/>
                <a:ext cx="1296144" cy="2999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Mutation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F8DE538A-5E7B-2374-5E63-8E962F548893}"/>
                  </a:ext>
                </a:extLst>
              </p:cNvPr>
              <p:cNvSpPr/>
              <p:nvPr/>
            </p:nvSpPr>
            <p:spPr>
              <a:xfrm>
                <a:off x="5979562" y="1429918"/>
                <a:ext cx="227694" cy="274853"/>
              </a:xfrm>
              <a:prstGeom prst="arc">
                <a:avLst>
                  <a:gd name="adj1" fmla="val 14832230"/>
                  <a:gd name="adj2" fmla="val 11593494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7795B76-7498-E917-1F95-DCC1B60F64C6}"/>
              </a:ext>
            </a:extLst>
          </p:cNvPr>
          <p:cNvSpPr/>
          <p:nvPr/>
        </p:nvSpPr>
        <p:spPr>
          <a:xfrm>
            <a:off x="3863752" y="3557846"/>
            <a:ext cx="3724074" cy="1878191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36225AC-FB31-0542-B962-5DE325E6CE9B}"/>
              </a:ext>
            </a:extLst>
          </p:cNvPr>
          <p:cNvSpPr/>
          <p:nvPr/>
        </p:nvSpPr>
        <p:spPr>
          <a:xfrm>
            <a:off x="6986984" y="4133461"/>
            <a:ext cx="291920" cy="2919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97DE2F68-44A2-0C49-69C2-DA48638E1E46}"/>
              </a:ext>
            </a:extLst>
          </p:cNvPr>
          <p:cNvSpPr/>
          <p:nvPr/>
        </p:nvSpPr>
        <p:spPr>
          <a:xfrm>
            <a:off x="6986984" y="4637308"/>
            <a:ext cx="291920" cy="2919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92B0A89D-8839-5A68-C711-A64426D7F8FD}"/>
              </a:ext>
            </a:extLst>
          </p:cNvPr>
          <p:cNvGrpSpPr/>
          <p:nvPr/>
        </p:nvGrpSpPr>
        <p:grpSpPr>
          <a:xfrm>
            <a:off x="4044794" y="3868381"/>
            <a:ext cx="1421987" cy="1369082"/>
            <a:chOff x="3946643" y="3132457"/>
            <a:chExt cx="1421987" cy="136908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C54A342-9EEC-5D8D-1B75-A20B1A9E7A2A}"/>
                </a:ext>
              </a:extLst>
            </p:cNvPr>
            <p:cNvSpPr/>
            <p:nvPr/>
          </p:nvSpPr>
          <p:spPr>
            <a:xfrm>
              <a:off x="3946643" y="3413852"/>
              <a:ext cx="291920" cy="291920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FB26B54-F84B-8175-6B8F-F04E277B0967}"/>
                </a:ext>
              </a:extLst>
            </p:cNvPr>
            <p:cNvSpPr/>
            <p:nvPr/>
          </p:nvSpPr>
          <p:spPr>
            <a:xfrm>
              <a:off x="3946643" y="3917699"/>
              <a:ext cx="291920" cy="291920"/>
            </a:xfrm>
            <a:prstGeom prst="ellipse">
              <a:avLst/>
            </a:prstGeom>
            <a:solidFill>
              <a:srgbClr val="8FAA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B644638-F37F-C027-1080-C788CC6AFB58}"/>
                </a:ext>
              </a:extLst>
            </p:cNvPr>
            <p:cNvSpPr/>
            <p:nvPr/>
          </p:nvSpPr>
          <p:spPr>
            <a:xfrm>
              <a:off x="5075174" y="3402947"/>
              <a:ext cx="291920" cy="2919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197DF73-9111-4DFB-8B27-AF067E41D484}"/>
                </a:ext>
              </a:extLst>
            </p:cNvPr>
            <p:cNvSpPr/>
            <p:nvPr/>
          </p:nvSpPr>
          <p:spPr>
            <a:xfrm>
              <a:off x="5076710" y="3901384"/>
              <a:ext cx="291920" cy="2919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ABEAA3A-A824-D1B0-0FEB-70C264A02EDF}"/>
                </a:ext>
              </a:extLst>
            </p:cNvPr>
            <p:cNvSpPr/>
            <p:nvPr/>
          </p:nvSpPr>
          <p:spPr>
            <a:xfrm>
              <a:off x="4508191" y="3132457"/>
              <a:ext cx="291920" cy="2919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B620717-0A8B-D3FA-09BF-8E26722CD34E}"/>
                </a:ext>
              </a:extLst>
            </p:cNvPr>
            <p:cNvSpPr/>
            <p:nvPr/>
          </p:nvSpPr>
          <p:spPr>
            <a:xfrm>
              <a:off x="4508191" y="3644509"/>
              <a:ext cx="291920" cy="2919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2E71625E-3900-8990-C64A-F89A773E9934}"/>
                </a:ext>
              </a:extLst>
            </p:cNvPr>
            <p:cNvSpPr/>
            <p:nvPr/>
          </p:nvSpPr>
          <p:spPr>
            <a:xfrm>
              <a:off x="4508191" y="4209619"/>
              <a:ext cx="291920" cy="2919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90BFC1B9-EE16-2CC6-4D60-EA45103504A3}"/>
                </a:ext>
              </a:extLst>
            </p:cNvPr>
            <p:cNvGrpSpPr/>
            <p:nvPr/>
          </p:nvGrpSpPr>
          <p:grpSpPr>
            <a:xfrm>
              <a:off x="4238563" y="3278417"/>
              <a:ext cx="269628" cy="1077162"/>
              <a:chOff x="4238563" y="3278417"/>
              <a:chExt cx="269628" cy="1077162"/>
            </a:xfrm>
          </p:grpSpPr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23DAC4D3-AC92-8FD0-9995-30542C65E1A0}"/>
                  </a:ext>
                </a:extLst>
              </p:cNvPr>
              <p:cNvCxnSpPr>
                <a:stCxn id="53" idx="6"/>
                <a:endCxn id="59" idx="2"/>
              </p:cNvCxnSpPr>
              <p:nvPr/>
            </p:nvCxnSpPr>
            <p:spPr>
              <a:xfrm flipV="1">
                <a:off x="4238563" y="3278417"/>
                <a:ext cx="269628" cy="281395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25F724A8-1A5A-6016-A9E4-03257C56B2CB}"/>
                  </a:ext>
                </a:extLst>
              </p:cNvPr>
              <p:cNvCxnSpPr>
                <a:stCxn id="53" idx="6"/>
                <a:endCxn id="60" idx="2"/>
              </p:cNvCxnSpPr>
              <p:nvPr/>
            </p:nvCxnSpPr>
            <p:spPr>
              <a:xfrm>
                <a:off x="4238563" y="3559812"/>
                <a:ext cx="269628" cy="230657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E36D0555-5849-D084-CBA7-9E5B48DE6E39}"/>
                  </a:ext>
                </a:extLst>
              </p:cNvPr>
              <p:cNvCxnSpPr>
                <a:stCxn id="53" idx="6"/>
                <a:endCxn id="61" idx="2"/>
              </p:cNvCxnSpPr>
              <p:nvPr/>
            </p:nvCxnSpPr>
            <p:spPr>
              <a:xfrm>
                <a:off x="4238563" y="3559812"/>
                <a:ext cx="269628" cy="795767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26ED7D9C-314E-74ED-2348-C72E0B37D2AC}"/>
                  </a:ext>
                </a:extLst>
              </p:cNvPr>
              <p:cNvCxnSpPr>
                <a:stCxn id="54" idx="6"/>
                <a:endCxn id="59" idx="2"/>
              </p:cNvCxnSpPr>
              <p:nvPr/>
            </p:nvCxnSpPr>
            <p:spPr>
              <a:xfrm flipV="1">
                <a:off x="4238563" y="3278417"/>
                <a:ext cx="269628" cy="785242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3B35D019-9F78-BDF9-B1D9-23023399888E}"/>
                  </a:ext>
                </a:extLst>
              </p:cNvPr>
              <p:cNvCxnSpPr>
                <a:stCxn id="54" idx="6"/>
                <a:endCxn id="60" idx="2"/>
              </p:cNvCxnSpPr>
              <p:nvPr/>
            </p:nvCxnSpPr>
            <p:spPr>
              <a:xfrm flipV="1">
                <a:off x="4238563" y="3790469"/>
                <a:ext cx="269628" cy="27319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FDFB5F99-F199-D371-9E07-64A30A590682}"/>
                  </a:ext>
                </a:extLst>
              </p:cNvPr>
              <p:cNvCxnSpPr>
                <a:stCxn id="54" idx="6"/>
                <a:endCxn id="61" idx="2"/>
              </p:cNvCxnSpPr>
              <p:nvPr/>
            </p:nvCxnSpPr>
            <p:spPr>
              <a:xfrm>
                <a:off x="4238563" y="4063659"/>
                <a:ext cx="269628" cy="291920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9DA0A87-65BF-95E7-9326-3DCF5499C2EB}"/>
                </a:ext>
              </a:extLst>
            </p:cNvPr>
            <p:cNvCxnSpPr>
              <a:cxnSpLocks/>
              <a:stCxn id="58" idx="2"/>
              <a:endCxn id="61" idx="6"/>
            </p:cNvCxnSpPr>
            <p:nvPr/>
          </p:nvCxnSpPr>
          <p:spPr>
            <a:xfrm flipH="1">
              <a:off x="4800111" y="4047344"/>
              <a:ext cx="276599" cy="308235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D137DCBF-2E26-12AE-1EFC-EB0BB1A932B1}"/>
                </a:ext>
              </a:extLst>
            </p:cNvPr>
            <p:cNvCxnSpPr>
              <a:cxnSpLocks/>
              <a:stCxn id="58" idx="2"/>
              <a:endCxn id="60" idx="6"/>
            </p:cNvCxnSpPr>
            <p:nvPr/>
          </p:nvCxnSpPr>
          <p:spPr>
            <a:xfrm flipH="1" flipV="1">
              <a:off x="4800111" y="3790469"/>
              <a:ext cx="276599" cy="256875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E7682EC-7EAD-AC21-F337-24F301F53DFB}"/>
                </a:ext>
              </a:extLst>
            </p:cNvPr>
            <p:cNvCxnSpPr>
              <a:cxnSpLocks/>
              <a:stCxn id="58" idx="2"/>
              <a:endCxn id="59" idx="6"/>
            </p:cNvCxnSpPr>
            <p:nvPr/>
          </p:nvCxnSpPr>
          <p:spPr>
            <a:xfrm flipH="1" flipV="1">
              <a:off x="4800111" y="3278417"/>
              <a:ext cx="276599" cy="768927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79ED2755-EC30-2C3E-D867-DEF0C151ED41}"/>
                </a:ext>
              </a:extLst>
            </p:cNvPr>
            <p:cNvCxnSpPr>
              <a:cxnSpLocks/>
              <a:stCxn id="57" idx="2"/>
              <a:endCxn id="61" idx="6"/>
            </p:cNvCxnSpPr>
            <p:nvPr/>
          </p:nvCxnSpPr>
          <p:spPr>
            <a:xfrm flipH="1">
              <a:off x="4800111" y="3548907"/>
              <a:ext cx="275063" cy="806672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269F11FC-1F63-3E58-1579-2F2027873004}"/>
                </a:ext>
              </a:extLst>
            </p:cNvPr>
            <p:cNvCxnSpPr>
              <a:cxnSpLocks/>
              <a:stCxn id="57" idx="2"/>
              <a:endCxn id="60" idx="6"/>
            </p:cNvCxnSpPr>
            <p:nvPr/>
          </p:nvCxnSpPr>
          <p:spPr>
            <a:xfrm flipH="1">
              <a:off x="4800111" y="3548907"/>
              <a:ext cx="275063" cy="241562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574A7437-22FE-A5CE-4344-6ABCE10FCE98}"/>
                </a:ext>
              </a:extLst>
            </p:cNvPr>
            <p:cNvCxnSpPr>
              <a:cxnSpLocks/>
              <a:stCxn id="57" idx="2"/>
              <a:endCxn id="59" idx="6"/>
            </p:cNvCxnSpPr>
            <p:nvPr/>
          </p:nvCxnSpPr>
          <p:spPr>
            <a:xfrm flipH="1" flipV="1">
              <a:off x="4800111" y="3278417"/>
              <a:ext cx="275063" cy="270490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8D1D5DD8-5E6A-70E0-6A8C-08CB1C14724F}"/>
              </a:ext>
            </a:extLst>
          </p:cNvPr>
          <p:cNvGrpSpPr/>
          <p:nvPr/>
        </p:nvGrpSpPr>
        <p:grpSpPr>
          <a:xfrm>
            <a:off x="393346" y="2087789"/>
            <a:ext cx="2974737" cy="2656071"/>
            <a:chOff x="459925" y="1553548"/>
            <a:chExt cx="2974737" cy="265607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8A8F433-3FA2-36F6-055E-40E0A45C4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9925" y="1730671"/>
              <a:ext cx="2974737" cy="2478948"/>
            </a:xfrm>
            <a:prstGeom prst="rect">
              <a:avLst/>
            </a:prstGeom>
          </p:spPr>
        </p:pic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DF66A087-08C3-433C-EFFA-6BF34342AA0B}"/>
                </a:ext>
              </a:extLst>
            </p:cNvPr>
            <p:cNvSpPr txBox="1"/>
            <p:nvPr/>
          </p:nvSpPr>
          <p:spPr>
            <a:xfrm>
              <a:off x="1322703" y="1553548"/>
              <a:ext cx="1462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Target spectrum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9E4A206E-E79F-6E83-4FAF-8F9B90BBD073}"/>
              </a:ext>
            </a:extLst>
          </p:cNvPr>
          <p:cNvGrpSpPr/>
          <p:nvPr/>
        </p:nvGrpSpPr>
        <p:grpSpPr>
          <a:xfrm>
            <a:off x="8050545" y="3254089"/>
            <a:ext cx="2974737" cy="2611820"/>
            <a:chOff x="7601681" y="1565032"/>
            <a:chExt cx="2974737" cy="261182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4641A5C-F8C0-D229-5253-EB9915E3B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601681" y="1697904"/>
              <a:ext cx="2974737" cy="2478948"/>
            </a:xfrm>
            <a:prstGeom prst="rect">
              <a:avLst/>
            </a:prstGeom>
          </p:spPr>
        </p:pic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738BAC0-3236-4769-18E3-A7B826DE8583}"/>
                </a:ext>
              </a:extLst>
            </p:cNvPr>
            <p:cNvGrpSpPr/>
            <p:nvPr/>
          </p:nvGrpSpPr>
          <p:grpSpPr>
            <a:xfrm>
              <a:off x="9159804" y="1969523"/>
              <a:ext cx="1198837" cy="1122178"/>
              <a:chOff x="4171622" y="836712"/>
              <a:chExt cx="2230884" cy="2088232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B950BFDF-C879-965F-4AA9-845068FB8B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4436" t="5609" r="42085" b="33867"/>
              <a:stretch/>
            </p:blipFill>
            <p:spPr>
              <a:xfrm>
                <a:off x="4727849" y="836712"/>
                <a:ext cx="1080120" cy="2088232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5E998686-03FC-EF1D-7389-60AC27E16E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4087" t="5609" r="73821" b="52651"/>
              <a:stretch/>
            </p:blipFill>
            <p:spPr>
              <a:xfrm>
                <a:off x="4171622" y="836712"/>
                <a:ext cx="556228" cy="1440160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915EF9A6-C7E8-3AA4-F626-010CBD91C8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0037" t="18876" r="27998" b="54737"/>
              <a:stretch/>
            </p:blipFill>
            <p:spPr>
              <a:xfrm>
                <a:off x="5852056" y="1298106"/>
                <a:ext cx="550450" cy="910424"/>
              </a:xfrm>
              <a:prstGeom prst="rect">
                <a:avLst/>
              </a:prstGeom>
            </p:spPr>
          </p:pic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AA9210C-819A-58D2-4C5A-20A2C10B3A1A}"/>
                </a:ext>
              </a:extLst>
            </p:cNvPr>
            <p:cNvSpPr txBox="1"/>
            <p:nvPr/>
          </p:nvSpPr>
          <p:spPr>
            <a:xfrm>
              <a:off x="8332788" y="1565032"/>
              <a:ext cx="1864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Optimized  spectrum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E180753-29FB-A719-ED67-CF16D59968E1}"/>
              </a:ext>
            </a:extLst>
          </p:cNvPr>
          <p:cNvSpPr txBox="1"/>
          <p:nvPr/>
        </p:nvSpPr>
        <p:spPr>
          <a:xfrm>
            <a:off x="5867471" y="1186344"/>
            <a:ext cx="1606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6F8DF9CA-3806-4862-860E-CF4F9B9D7A4E}"/>
              </a:ext>
            </a:extLst>
          </p:cNvPr>
          <p:cNvSpPr txBox="1"/>
          <p:nvPr/>
        </p:nvSpPr>
        <p:spPr>
          <a:xfrm>
            <a:off x="6045856" y="3539304"/>
            <a:ext cx="1606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A0058AE8-2DF8-49DC-71AA-4FE0FE60BFB6}"/>
              </a:ext>
            </a:extLst>
          </p:cNvPr>
          <p:cNvCxnSpPr>
            <a:stCxn id="57" idx="6"/>
            <a:endCxn id="101" idx="1"/>
          </p:cNvCxnSpPr>
          <p:nvPr/>
        </p:nvCxnSpPr>
        <p:spPr>
          <a:xfrm>
            <a:off x="5465245" y="4284831"/>
            <a:ext cx="213822" cy="24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81B44E1-727F-19F1-CBCF-F36A519ACED4}"/>
              </a:ext>
            </a:extLst>
          </p:cNvPr>
          <p:cNvCxnSpPr>
            <a:stCxn id="58" idx="6"/>
            <a:endCxn id="101" idx="1"/>
          </p:cNvCxnSpPr>
          <p:nvPr/>
        </p:nvCxnSpPr>
        <p:spPr>
          <a:xfrm flipV="1">
            <a:off x="5466781" y="4528289"/>
            <a:ext cx="212286" cy="25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5E84C18-038D-0D87-2D68-D157100D9297}"/>
              </a:ext>
            </a:extLst>
          </p:cNvPr>
          <p:cNvCxnSpPr>
            <a:stCxn id="101" idx="3"/>
            <a:endCxn id="55" idx="2"/>
          </p:cNvCxnSpPr>
          <p:nvPr/>
        </p:nvCxnSpPr>
        <p:spPr>
          <a:xfrm flipV="1">
            <a:off x="6678062" y="4279421"/>
            <a:ext cx="308922" cy="24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A31D6A9C-BE54-4274-54B7-51E51A95F61A}"/>
              </a:ext>
            </a:extLst>
          </p:cNvPr>
          <p:cNvCxnSpPr>
            <a:stCxn id="101" idx="3"/>
            <a:endCxn id="56" idx="2"/>
          </p:cNvCxnSpPr>
          <p:nvPr/>
        </p:nvCxnSpPr>
        <p:spPr>
          <a:xfrm>
            <a:off x="6678062" y="4528289"/>
            <a:ext cx="308922" cy="25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40C3344D-CF46-2199-E44B-9EE38D080328}"/>
              </a:ext>
            </a:extLst>
          </p:cNvPr>
          <p:cNvGrpSpPr/>
          <p:nvPr/>
        </p:nvGrpSpPr>
        <p:grpSpPr>
          <a:xfrm>
            <a:off x="5679067" y="3819114"/>
            <a:ext cx="1013689" cy="1433955"/>
            <a:chOff x="5475145" y="3282553"/>
            <a:chExt cx="1013689" cy="1433955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96999B9E-C5D4-3575-0378-E23E9DB678C9}"/>
                </a:ext>
              </a:extLst>
            </p:cNvPr>
            <p:cNvSpPr/>
            <p:nvPr/>
          </p:nvSpPr>
          <p:spPr>
            <a:xfrm>
              <a:off x="5475145" y="3282553"/>
              <a:ext cx="998995" cy="1418349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7F92686B-0604-00DB-BADD-5A9C31856940}"/>
                </a:ext>
              </a:extLst>
            </p:cNvPr>
            <p:cNvGrpSpPr/>
            <p:nvPr/>
          </p:nvGrpSpPr>
          <p:grpSpPr>
            <a:xfrm>
              <a:off x="5790798" y="3351886"/>
              <a:ext cx="355199" cy="1105643"/>
              <a:chOff x="5815152" y="3346954"/>
              <a:chExt cx="334753" cy="971665"/>
            </a:xfrm>
          </p:grpSpPr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376EB848-9014-B0B4-F529-101A681348B7}"/>
                  </a:ext>
                </a:extLst>
              </p:cNvPr>
              <p:cNvSpPr/>
              <p:nvPr/>
            </p:nvSpPr>
            <p:spPr>
              <a:xfrm>
                <a:off x="5815152" y="3346954"/>
                <a:ext cx="116976" cy="971665"/>
              </a:xfrm>
              <a:prstGeom prst="roundRect">
                <a:avLst/>
              </a:prstGeom>
              <a:solidFill>
                <a:srgbClr val="A7B9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3E3E2237-6898-2248-9C6D-8E5F06862ECE}"/>
                  </a:ext>
                </a:extLst>
              </p:cNvPr>
              <p:cNvSpPr/>
              <p:nvPr/>
            </p:nvSpPr>
            <p:spPr>
              <a:xfrm>
                <a:off x="5930467" y="3346954"/>
                <a:ext cx="93525" cy="971665"/>
              </a:xfrm>
              <a:prstGeom prst="roundRect">
                <a:avLst/>
              </a:prstGeom>
              <a:solidFill>
                <a:srgbClr val="ADADA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58DA757B-3A54-92A0-CD14-9BBCC72D25B2}"/>
                  </a:ext>
                </a:extLst>
              </p:cNvPr>
              <p:cNvSpPr/>
              <p:nvPr/>
            </p:nvSpPr>
            <p:spPr>
              <a:xfrm>
                <a:off x="6069334" y="3346954"/>
                <a:ext cx="80571" cy="971665"/>
              </a:xfrm>
              <a:prstGeom prst="roundRect">
                <a:avLst/>
              </a:prstGeom>
              <a:solidFill>
                <a:srgbClr val="C2ADA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3C59B67C-41FA-41F7-7CFA-C9ECEEE283FB}"/>
                  </a:ext>
                </a:extLst>
              </p:cNvPr>
              <p:cNvSpPr/>
              <p:nvPr/>
            </p:nvSpPr>
            <p:spPr>
              <a:xfrm>
                <a:off x="6024583" y="3346954"/>
                <a:ext cx="45719" cy="971665"/>
              </a:xfrm>
              <a:prstGeom prst="roundRect">
                <a:avLst/>
              </a:prstGeom>
              <a:solidFill>
                <a:srgbClr val="C6CC9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0C8A40D4-4484-AFC8-B06C-D01C84A03E4D}"/>
                </a:ext>
              </a:extLst>
            </p:cNvPr>
            <p:cNvGrpSpPr/>
            <p:nvPr/>
          </p:nvGrpSpPr>
          <p:grpSpPr>
            <a:xfrm>
              <a:off x="5570046" y="3592664"/>
              <a:ext cx="814878" cy="544464"/>
              <a:chOff x="5559400" y="3406048"/>
              <a:chExt cx="814878" cy="544464"/>
            </a:xfrm>
          </p:grpSpPr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B9200FCE-3F51-18DB-1C5D-6378E7899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9400" y="3406048"/>
                <a:ext cx="225044" cy="699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0B5A656F-05E1-020D-B85F-948A1E14C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7327" y="3475957"/>
                <a:ext cx="355199" cy="3974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58D37F18-96D2-AD86-E643-A1CF05DB6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6699" y="3515630"/>
                <a:ext cx="342526" cy="4984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3475CC83-20C7-35E3-0626-D8155DDD0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7327" y="3562593"/>
                <a:ext cx="355199" cy="3974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633A5BAF-AE89-0355-7CF0-9E4EB0A6B8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6699" y="3602266"/>
                <a:ext cx="342526" cy="4984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4169B329-EB26-9F38-1216-F002F7769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576" y="3654379"/>
                <a:ext cx="355199" cy="3974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92DC9EA5-D2BF-1DBD-90DD-689C69D7C1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9948" y="3694052"/>
                <a:ext cx="342526" cy="4984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B58F14A4-676E-F3BF-77FA-BD38FEFF93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7327" y="3747307"/>
                <a:ext cx="355199" cy="3974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7BF192D4-DA6E-F66D-0136-A8C6C214E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6699" y="3786980"/>
                <a:ext cx="342526" cy="4984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009895D3-90E9-818C-6F0B-836C26277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1593" y="3495827"/>
                <a:ext cx="225044" cy="699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52F84BC2-1E94-C62D-546B-F6638F01B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7205" y="3588994"/>
                <a:ext cx="225044" cy="699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F9A8B097-694D-5B73-6032-1BDD14A2F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9398" y="3678773"/>
                <a:ext cx="225044" cy="699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4E79555C-16EF-DE20-87A2-63A152E1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233" y="3767733"/>
                <a:ext cx="225044" cy="699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58EE4047-A4F5-BD42-E6E8-57EC519B6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9236" y="3518918"/>
                <a:ext cx="225044" cy="699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24928F27-841C-54BC-40D7-24F311130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1429" y="3608697"/>
                <a:ext cx="225044" cy="699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A6189EC2-0067-BF79-7261-8CCE905AB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7041" y="3701864"/>
                <a:ext cx="225044" cy="699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1676F55B-D253-C5F7-38D7-13D415A58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9234" y="3791643"/>
                <a:ext cx="225044" cy="699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63935DEA-4D1F-00B0-4B0E-39BC0FA59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069" y="3880603"/>
                <a:ext cx="225044" cy="699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AC15D6EA-9474-CC70-3372-A7CDC63B1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598" y="3836917"/>
                <a:ext cx="355199" cy="3974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7E4920F-A1A5-F947-EAEF-780802451566}"/>
                </a:ext>
              </a:extLst>
            </p:cNvPr>
            <p:cNvSpPr txBox="1"/>
            <p:nvPr/>
          </p:nvSpPr>
          <p:spPr>
            <a:xfrm>
              <a:off x="5717668" y="4454898"/>
              <a:ext cx="7711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TMM</a:t>
              </a:r>
              <a:endParaRPr lang="zh-CN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D2A806F7-F751-B2D1-B75F-151F42DCBF11}"/>
              </a:ext>
            </a:extLst>
          </p:cNvPr>
          <p:cNvGrpSpPr/>
          <p:nvPr/>
        </p:nvGrpSpPr>
        <p:grpSpPr>
          <a:xfrm>
            <a:off x="6077562" y="3045514"/>
            <a:ext cx="1338184" cy="523220"/>
            <a:chOff x="5873640" y="2508953"/>
            <a:chExt cx="1338184" cy="523220"/>
          </a:xfrm>
        </p:grpSpPr>
        <p:sp>
          <p:nvSpPr>
            <p:cNvPr id="50" name="箭头: V 形 49">
              <a:extLst>
                <a:ext uri="{FF2B5EF4-FFF2-40B4-BE49-F238E27FC236}">
                  <a16:creationId xmlns:a16="http://schemas.microsoft.com/office/drawing/2014/main" id="{9E765356-65A5-8EA3-2DE8-B1B7CDED9EBE}"/>
                </a:ext>
              </a:extLst>
            </p:cNvPr>
            <p:cNvSpPr/>
            <p:nvPr/>
          </p:nvSpPr>
          <p:spPr>
            <a:xfrm rot="5400000">
              <a:off x="5867423" y="2574602"/>
              <a:ext cx="360040" cy="347606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7D18F3FF-2B3C-C649-6F18-9D472C666397}"/>
                </a:ext>
              </a:extLst>
            </p:cNvPr>
            <p:cNvSpPr txBox="1"/>
            <p:nvPr/>
          </p:nvSpPr>
          <p:spPr>
            <a:xfrm>
              <a:off x="6212829" y="2508953"/>
              <a:ext cx="9989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Material</a:t>
              </a:r>
            </a:p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selection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F6323AF-CD0F-FB56-763F-5217B9AE5F69}"/>
              </a:ext>
            </a:extLst>
          </p:cNvPr>
          <p:cNvGrpSpPr/>
          <p:nvPr/>
        </p:nvGrpSpPr>
        <p:grpSpPr>
          <a:xfrm>
            <a:off x="4237266" y="3043990"/>
            <a:ext cx="1187695" cy="523220"/>
            <a:chOff x="4033344" y="2507429"/>
            <a:chExt cx="1187695" cy="523220"/>
          </a:xfrm>
        </p:grpSpPr>
        <p:sp>
          <p:nvSpPr>
            <p:cNvPr id="49" name="箭头: V 形 48">
              <a:extLst>
                <a:ext uri="{FF2B5EF4-FFF2-40B4-BE49-F238E27FC236}">
                  <a16:creationId xmlns:a16="http://schemas.microsoft.com/office/drawing/2014/main" id="{EC15AB9E-8E9B-6A34-9480-EA33975F89B4}"/>
                </a:ext>
              </a:extLst>
            </p:cNvPr>
            <p:cNvSpPr/>
            <p:nvPr/>
          </p:nvSpPr>
          <p:spPr>
            <a:xfrm rot="5400000">
              <a:off x="4867216" y="2574602"/>
              <a:ext cx="360040" cy="347606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ABD58724-2E83-A63E-5233-44ECC0BA28D4}"/>
                </a:ext>
              </a:extLst>
            </p:cNvPr>
            <p:cNvSpPr txBox="1"/>
            <p:nvPr/>
          </p:nvSpPr>
          <p:spPr>
            <a:xfrm>
              <a:off x="4033344" y="2507429"/>
              <a:ext cx="9989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Initial design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0" name="箭头: V 形 169">
            <a:extLst>
              <a:ext uri="{FF2B5EF4-FFF2-40B4-BE49-F238E27FC236}">
                <a16:creationId xmlns:a16="http://schemas.microsoft.com/office/drawing/2014/main" id="{14F53F41-0777-03DB-327E-ACFEF75F4F6B}"/>
              </a:ext>
            </a:extLst>
          </p:cNvPr>
          <p:cNvSpPr/>
          <p:nvPr/>
        </p:nvSpPr>
        <p:spPr>
          <a:xfrm rot="19271497">
            <a:off x="3365563" y="2604535"/>
            <a:ext cx="360040" cy="347606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2" name="箭头: V 形 171">
            <a:extLst>
              <a:ext uri="{FF2B5EF4-FFF2-40B4-BE49-F238E27FC236}">
                <a16:creationId xmlns:a16="http://schemas.microsoft.com/office/drawing/2014/main" id="{26DE0045-4170-26FA-E91D-0A9EBE66DB0A}"/>
              </a:ext>
            </a:extLst>
          </p:cNvPr>
          <p:cNvSpPr/>
          <p:nvPr/>
        </p:nvSpPr>
        <p:spPr>
          <a:xfrm rot="2317554">
            <a:off x="3373422" y="3574713"/>
            <a:ext cx="360040" cy="347606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267A234-4380-3524-94C3-4EE80A188984}"/>
              </a:ext>
            </a:extLst>
          </p:cNvPr>
          <p:cNvSpPr txBox="1"/>
          <p:nvPr/>
        </p:nvSpPr>
        <p:spPr>
          <a:xfrm>
            <a:off x="3832924" y="4945543"/>
            <a:ext cx="7711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94E4B22-DFC3-C01C-022D-5F94728C3D63}"/>
              </a:ext>
            </a:extLst>
          </p:cNvPr>
          <p:cNvSpPr txBox="1"/>
          <p:nvPr/>
        </p:nvSpPr>
        <p:spPr>
          <a:xfrm>
            <a:off x="4483424" y="3596883"/>
            <a:ext cx="7711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EACAF66D-A06B-208E-F8C2-C9FE6AD8F026}"/>
              </a:ext>
            </a:extLst>
          </p:cNvPr>
          <p:cNvSpPr txBox="1"/>
          <p:nvPr/>
        </p:nvSpPr>
        <p:spPr>
          <a:xfrm>
            <a:off x="5064554" y="4952958"/>
            <a:ext cx="7711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B8F089FE-D9EC-50CA-0D1E-A7C3C5FDA6C5}"/>
              </a:ext>
            </a:extLst>
          </p:cNvPr>
          <p:cNvSpPr txBox="1"/>
          <p:nvPr/>
        </p:nvSpPr>
        <p:spPr>
          <a:xfrm>
            <a:off x="6740972" y="4952958"/>
            <a:ext cx="8692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optimized spectrum</a:t>
            </a:r>
          </a:p>
        </p:txBody>
      </p:sp>
      <p:sp>
        <p:nvSpPr>
          <p:cNvPr id="178" name="箭头: V 形 177">
            <a:extLst>
              <a:ext uri="{FF2B5EF4-FFF2-40B4-BE49-F238E27FC236}">
                <a16:creationId xmlns:a16="http://schemas.microsoft.com/office/drawing/2014/main" id="{0042B7FF-248C-585E-A64A-6A73D8478E6C}"/>
              </a:ext>
            </a:extLst>
          </p:cNvPr>
          <p:cNvSpPr/>
          <p:nvPr/>
        </p:nvSpPr>
        <p:spPr>
          <a:xfrm>
            <a:off x="7692725" y="4244211"/>
            <a:ext cx="360040" cy="347606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2" name="箭头: V 形 181">
            <a:extLst>
              <a:ext uri="{FF2B5EF4-FFF2-40B4-BE49-F238E27FC236}">
                <a16:creationId xmlns:a16="http://schemas.microsoft.com/office/drawing/2014/main" id="{74A741D9-80B8-5AAC-AC75-F71E6F09AA6E}"/>
              </a:ext>
            </a:extLst>
          </p:cNvPr>
          <p:cNvSpPr/>
          <p:nvPr/>
        </p:nvSpPr>
        <p:spPr>
          <a:xfrm rot="5400000">
            <a:off x="10071671" y="2834302"/>
            <a:ext cx="360040" cy="347606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3" name="箭头: V 形 182">
            <a:extLst>
              <a:ext uri="{FF2B5EF4-FFF2-40B4-BE49-F238E27FC236}">
                <a16:creationId xmlns:a16="http://schemas.microsoft.com/office/drawing/2014/main" id="{6123FCCF-B2A2-7864-2370-B8BB033C1D15}"/>
              </a:ext>
            </a:extLst>
          </p:cNvPr>
          <p:cNvSpPr/>
          <p:nvPr/>
        </p:nvSpPr>
        <p:spPr>
          <a:xfrm rot="16200000">
            <a:off x="8893838" y="2820250"/>
            <a:ext cx="360040" cy="347606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75F0F848-D9AD-656E-1EB6-77401C0A28CB}"/>
              </a:ext>
            </a:extLst>
          </p:cNvPr>
          <p:cNvSpPr txBox="1"/>
          <p:nvPr/>
        </p:nvSpPr>
        <p:spPr>
          <a:xfrm>
            <a:off x="9163277" y="2812401"/>
            <a:ext cx="99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5E95E0C7-1285-CC9B-3ACC-659F80B8E50A}"/>
              </a:ext>
            </a:extLst>
          </p:cNvPr>
          <p:cNvGrpSpPr/>
          <p:nvPr/>
        </p:nvGrpSpPr>
        <p:grpSpPr>
          <a:xfrm>
            <a:off x="7860113" y="984119"/>
            <a:ext cx="3716473" cy="1765106"/>
            <a:chOff x="7860113" y="984119"/>
            <a:chExt cx="3716473" cy="1765106"/>
          </a:xfrm>
        </p:grpSpPr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0E4504B9-70C7-4695-1392-F2DFD0245CEC}"/>
                </a:ext>
              </a:extLst>
            </p:cNvPr>
            <p:cNvGrpSpPr/>
            <p:nvPr/>
          </p:nvGrpSpPr>
          <p:grpSpPr>
            <a:xfrm>
              <a:off x="7860113" y="984119"/>
              <a:ext cx="3716473" cy="1765106"/>
              <a:chOff x="7860113" y="984119"/>
              <a:chExt cx="3716473" cy="1765106"/>
            </a:xfrm>
          </p:grpSpPr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F48C4A30-231A-F74E-9A46-94965D5C087B}"/>
                  </a:ext>
                </a:extLst>
              </p:cNvPr>
              <p:cNvGrpSpPr/>
              <p:nvPr/>
            </p:nvGrpSpPr>
            <p:grpSpPr>
              <a:xfrm>
                <a:off x="8632048" y="1196752"/>
                <a:ext cx="2027556" cy="1552473"/>
                <a:chOff x="8632048" y="1196752"/>
                <a:chExt cx="2027556" cy="1552473"/>
              </a:xfrm>
            </p:grpSpPr>
            <p:grpSp>
              <p:nvGrpSpPr>
                <p:cNvPr id="204" name="组合 203">
                  <a:extLst>
                    <a:ext uri="{FF2B5EF4-FFF2-40B4-BE49-F238E27FC236}">
                      <a16:creationId xmlns:a16="http://schemas.microsoft.com/office/drawing/2014/main" id="{4F640124-674C-E9FE-A33C-2EF87B0BE3CA}"/>
                    </a:ext>
                  </a:extLst>
                </p:cNvPr>
                <p:cNvGrpSpPr/>
                <p:nvPr/>
              </p:nvGrpSpPr>
              <p:grpSpPr>
                <a:xfrm>
                  <a:off x="8845887" y="1415512"/>
                  <a:ext cx="1561005" cy="1203730"/>
                  <a:chOff x="8549804" y="1029805"/>
                  <a:chExt cx="1360362" cy="1237427"/>
                </a:xfrm>
              </p:grpSpPr>
              <p:sp>
                <p:nvSpPr>
                  <p:cNvPr id="188" name="矩形 187">
                    <a:extLst>
                      <a:ext uri="{FF2B5EF4-FFF2-40B4-BE49-F238E27FC236}">
                        <a16:creationId xmlns:a16="http://schemas.microsoft.com/office/drawing/2014/main" id="{26828F88-6B82-FE4A-AAA1-EFF31FDC1315}"/>
                      </a:ext>
                    </a:extLst>
                  </p:cNvPr>
                  <p:cNvSpPr/>
                  <p:nvPr/>
                </p:nvSpPr>
                <p:spPr>
                  <a:xfrm>
                    <a:off x="8556287" y="1340232"/>
                    <a:ext cx="927000" cy="9270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2" name="直接连接符 191">
                    <a:extLst>
                      <a:ext uri="{FF2B5EF4-FFF2-40B4-BE49-F238E27FC236}">
                        <a16:creationId xmlns:a16="http://schemas.microsoft.com/office/drawing/2014/main" id="{593B8C41-DF71-BCB7-A254-8214A7E964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85879" y="1030621"/>
                    <a:ext cx="424287" cy="3096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>
                    <a:extLst>
                      <a:ext uri="{FF2B5EF4-FFF2-40B4-BE49-F238E27FC236}">
                        <a16:creationId xmlns:a16="http://schemas.microsoft.com/office/drawing/2014/main" id="{06F5CAD5-5381-4E5C-D4DC-524E11CDB8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552396" y="1029805"/>
                    <a:ext cx="424287" cy="3096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4435B062-9287-5F00-C0AC-8D17937DB03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83287" y="1953709"/>
                    <a:ext cx="424287" cy="3096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>
                    <a:extLst>
                      <a:ext uri="{FF2B5EF4-FFF2-40B4-BE49-F238E27FC236}">
                        <a16:creationId xmlns:a16="http://schemas.microsoft.com/office/drawing/2014/main" id="{D8F0A9D8-89F4-F545-DB5F-6C8FFA0FD6D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549804" y="1952893"/>
                    <a:ext cx="424287" cy="3096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>
                    <a:extLst>
                      <a:ext uri="{FF2B5EF4-FFF2-40B4-BE49-F238E27FC236}">
                        <a16:creationId xmlns:a16="http://schemas.microsoft.com/office/drawing/2014/main" id="{7BD9D4A0-7546-268C-C042-E95D48834F14}"/>
                      </a:ext>
                    </a:extLst>
                  </p:cNvPr>
                  <p:cNvCxnSpPr/>
                  <p:nvPr/>
                </p:nvCxnSpPr>
                <p:spPr>
                  <a:xfrm>
                    <a:off x="8974091" y="1029805"/>
                    <a:ext cx="93348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>
                    <a:extLst>
                      <a:ext uri="{FF2B5EF4-FFF2-40B4-BE49-F238E27FC236}">
                        <a16:creationId xmlns:a16="http://schemas.microsoft.com/office/drawing/2014/main" id="{189C9D13-1989-16B4-255B-9AE67F857904}"/>
                      </a:ext>
                    </a:extLst>
                  </p:cNvPr>
                  <p:cNvCxnSpPr/>
                  <p:nvPr/>
                </p:nvCxnSpPr>
                <p:spPr>
                  <a:xfrm>
                    <a:off x="8974091" y="1950363"/>
                    <a:ext cx="93348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直接连接符 199">
                    <a:extLst>
                      <a:ext uri="{FF2B5EF4-FFF2-40B4-BE49-F238E27FC236}">
                        <a16:creationId xmlns:a16="http://schemas.microsoft.com/office/drawing/2014/main" id="{0BA00B62-B568-03BF-B11D-4612225232D0}"/>
                      </a:ext>
                    </a:extLst>
                  </p:cNvPr>
                  <p:cNvCxnSpPr/>
                  <p:nvPr/>
                </p:nvCxnSpPr>
                <p:spPr>
                  <a:xfrm>
                    <a:off x="8974091" y="1029805"/>
                    <a:ext cx="0" cy="92055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直接连接符 200">
                    <a:extLst>
                      <a:ext uri="{FF2B5EF4-FFF2-40B4-BE49-F238E27FC236}">
                        <a16:creationId xmlns:a16="http://schemas.microsoft.com/office/drawing/2014/main" id="{8100BC45-BA8C-F0E1-90CF-0EF3AC7813A0}"/>
                      </a:ext>
                    </a:extLst>
                  </p:cNvPr>
                  <p:cNvCxnSpPr/>
                  <p:nvPr/>
                </p:nvCxnSpPr>
                <p:spPr>
                  <a:xfrm>
                    <a:off x="9907574" y="1029805"/>
                    <a:ext cx="0" cy="92055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E043D5A7-7563-6FF0-55EB-5DAC4430E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2048" y="2619242"/>
                  <a:ext cx="210120" cy="1299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3F16ADF9-6775-14A4-E88C-E9704210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03918" y="2314574"/>
                  <a:ext cx="25568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7D2AE3FB-537B-4CA7-0AA4-37ED783A4C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32753" y="1196752"/>
                  <a:ext cx="0" cy="2564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FBC1775A-FECF-9F24-6FF7-B36B13E87BB3}"/>
                  </a:ext>
                </a:extLst>
              </p:cNvPr>
              <p:cNvSpPr txBox="1"/>
              <p:nvPr/>
            </p:nvSpPr>
            <p:spPr>
              <a:xfrm>
                <a:off x="7860113" y="2307324"/>
                <a:ext cx="99781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Angle dependence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80C2F2FA-D525-E2AA-4785-87A22467D6ED}"/>
                  </a:ext>
                </a:extLst>
              </p:cNvPr>
              <p:cNvSpPr txBox="1"/>
              <p:nvPr/>
            </p:nvSpPr>
            <p:spPr>
              <a:xfrm>
                <a:off x="10578773" y="2087789"/>
                <a:ext cx="99781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Scalability, fabrication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5A921FAE-00AB-750D-A588-A455203C34F8}"/>
                  </a:ext>
                </a:extLst>
              </p:cNvPr>
              <p:cNvSpPr txBox="1"/>
              <p:nvPr/>
            </p:nvSpPr>
            <p:spPr>
              <a:xfrm>
                <a:off x="9162672" y="984119"/>
                <a:ext cx="99781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Spectrum error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流程图: 摘录 217">
              <a:extLst>
                <a:ext uri="{FF2B5EF4-FFF2-40B4-BE49-F238E27FC236}">
                  <a16:creationId xmlns:a16="http://schemas.microsoft.com/office/drawing/2014/main" id="{F85368A2-F256-2E58-E72C-2342A54F4B6A}"/>
                </a:ext>
              </a:extLst>
            </p:cNvPr>
            <p:cNvSpPr/>
            <p:nvPr/>
          </p:nvSpPr>
          <p:spPr>
            <a:xfrm>
              <a:off x="9089320" y="2076286"/>
              <a:ext cx="89467" cy="89467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流程图: 摘录 218">
              <a:extLst>
                <a:ext uri="{FF2B5EF4-FFF2-40B4-BE49-F238E27FC236}">
                  <a16:creationId xmlns:a16="http://schemas.microsoft.com/office/drawing/2014/main" id="{8F8E9F5E-3B1D-F520-1349-7D354333F3FD}"/>
                </a:ext>
              </a:extLst>
            </p:cNvPr>
            <p:cNvSpPr/>
            <p:nvPr/>
          </p:nvSpPr>
          <p:spPr>
            <a:xfrm>
              <a:off x="9416628" y="1898562"/>
              <a:ext cx="89467" cy="89467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流程图: 摘录 219">
              <a:extLst>
                <a:ext uri="{FF2B5EF4-FFF2-40B4-BE49-F238E27FC236}">
                  <a16:creationId xmlns:a16="http://schemas.microsoft.com/office/drawing/2014/main" id="{927F0BE2-089A-5846-ECF8-EDBC46CE88C2}"/>
                </a:ext>
              </a:extLst>
            </p:cNvPr>
            <p:cNvSpPr/>
            <p:nvPr/>
          </p:nvSpPr>
          <p:spPr>
            <a:xfrm>
              <a:off x="9411449" y="2386192"/>
              <a:ext cx="89467" cy="89467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流程图: 摘录 220">
              <a:extLst>
                <a:ext uri="{FF2B5EF4-FFF2-40B4-BE49-F238E27FC236}">
                  <a16:creationId xmlns:a16="http://schemas.microsoft.com/office/drawing/2014/main" id="{04E465E0-9DCA-A377-ACF2-579D0BAE5971}"/>
                </a:ext>
              </a:extLst>
            </p:cNvPr>
            <p:cNvSpPr/>
            <p:nvPr/>
          </p:nvSpPr>
          <p:spPr>
            <a:xfrm>
              <a:off x="9704794" y="1859378"/>
              <a:ext cx="89467" cy="89467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流程图: 摘录 221">
              <a:extLst>
                <a:ext uri="{FF2B5EF4-FFF2-40B4-BE49-F238E27FC236}">
                  <a16:creationId xmlns:a16="http://schemas.microsoft.com/office/drawing/2014/main" id="{363C7DEF-1B07-BC53-086D-C5FE509EF6C8}"/>
                </a:ext>
              </a:extLst>
            </p:cNvPr>
            <p:cNvSpPr/>
            <p:nvPr/>
          </p:nvSpPr>
          <p:spPr>
            <a:xfrm>
              <a:off x="9474040" y="2134149"/>
              <a:ext cx="89467" cy="89467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23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42</Words>
  <Application>Microsoft Office PowerPoint</Application>
  <PresentationFormat>宽屏</PresentationFormat>
  <Paragraphs>25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jinlei</dc:creator>
  <cp:lastModifiedBy>Yihao Xu</cp:lastModifiedBy>
  <cp:revision>21</cp:revision>
  <dcterms:created xsi:type="dcterms:W3CDTF">2022-05-28T06:12:17Z</dcterms:created>
  <dcterms:modified xsi:type="dcterms:W3CDTF">2022-08-25T18:20:12Z</dcterms:modified>
</cp:coreProperties>
</file>