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0651-4AA9-4AA4-B9F1-6810CCB780ED}" v="671" dt="2023-10-30T12:45:17.975"/>
    <p1510:client id="{440BB122-C21B-45A6-9EF1-55C7DCADD603}" v="3" dt="2023-10-30T12:53:39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B3AB6-95A1-8254-9208-1DC2840A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6C8B46-2438-4B1A-D4D7-AEED1CA26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3FD0C-7710-1538-2D8D-8653EEA1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3851-1736-70AD-C86D-78F3A8FE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0E7FE-FD1B-7B14-EB66-7C0D63F0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2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CF21-9197-F7A1-7DC4-EE5B7307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D56E6-CD2C-2850-957C-D82DD5C5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8906F-573C-FADA-148B-03449D5A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1E858-CC55-F050-E23D-D9FF26EB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C23C6-370F-B719-DCB3-CD6F336A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1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407C03-7735-EDDE-18AE-67F109B8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E8D46-FA24-7F45-7372-0B638B4C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0DF0-F494-724B-4D78-D2B0E844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58984-0451-536C-9291-F2481FEA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ED5B8-864D-EF3A-B9A7-B4CEFC45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2707-64AB-8236-BEEF-16D3E34F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EB9AC-E4D1-08D1-90AC-1468E7CB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F1BB6-4C54-ADBE-CE0C-AA6FBD5D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CF47F-9D67-98FD-1C9E-558F9B1D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B3E83-B21F-899F-207A-D70D0B8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3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C16C-337B-A2A4-F576-FF4618E9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4D5D7-9427-57A9-FF49-B1AC215D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33785-0D31-ED01-7CC8-6DA4C281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45DFC-D5A4-CC63-20D1-451255B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64B85-DE2A-8A05-11AE-118A46E6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5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B239-BDE6-C360-61DD-5A3846AF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A5C9F-CCFD-EE9A-23FA-B2A48066C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04FF3-660F-3F40-7E71-FEA104151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508A6-EF00-E5F9-D2B4-2F8DC8D6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CD401A-A497-723E-5E51-DC569EBE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C1774-964E-72E7-05F1-C6D769D5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6ECF5-5F57-8FE1-9B7F-29ACC9AE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1C655-3024-8B85-CF2B-9BF15EB3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05F45-12D8-9664-3E53-32A19409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44B1B-4868-F112-5802-0D2906652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CD4A8-4A68-BCB2-57A1-961409768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B6BCFB-B091-0BB8-267A-28DB5EE5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5473E-9978-4379-83D1-AD4B5D1E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C2F102-D9E7-923A-80F5-54126F37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1CF73-F1F1-EA15-FD58-F8CD16A6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DA16C-CA7D-30BC-A00C-CE3D486C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E1186B-95AB-6648-83CF-6CD2810D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4E407-543B-40FE-0622-2ADE6D0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7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34C6E5-ECC9-38DF-E410-678C526F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76A07-0F6C-9A05-A217-E56F4826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B43D6-6FEA-BC94-9B34-821A152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2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0CE78-4BB8-812D-F4EE-6E9538F9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7FD8D-7377-AB63-0658-B60060F4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D43420-97F7-DA63-AAD7-93E0D31E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93682-8A0A-034E-9930-A27D0F2C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1C180-FB79-5CF3-9B92-1833FC18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7D081-5644-BB04-D1F8-925EAEE2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8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6D39-C85F-079F-0B3B-2CDB79EE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0836C-BE5B-5801-A3BB-771932FEC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F9D94-97C0-2D52-2A71-AD44F3DF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38085-EB25-62C9-304C-FF09D167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E91E0-4CFE-9518-9E24-C5783603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A30D9-9FE7-850C-177B-3B889FD8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7CE396-6201-8B58-B6E8-DAC6498E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114AC-CCAF-581E-AF62-6C7F9CE08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7A392-4717-3AFF-901C-3FEF4C5A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8CC7-F62E-41CF-B7C1-706CBA005C4A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2DA9-68AA-50EB-12C9-58AD36A7A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165A8-A1E1-C887-5F2F-6B7A926BC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5EF8-EAA0-43DB-92C7-489D7E92E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687B51B-955A-7529-D08A-04A5764A9A8C}"/>
              </a:ext>
            </a:extLst>
          </p:cNvPr>
          <p:cNvSpPr txBox="1"/>
          <p:nvPr/>
        </p:nvSpPr>
        <p:spPr>
          <a:xfrm>
            <a:off x="693471" y="644376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ndara" panose="020E0502030303020204" pitchFamily="34" charset="0"/>
              </a:rPr>
              <a:t>Progress Report</a:t>
            </a:r>
            <a:endParaRPr lang="zh-CN" altLang="en-US" sz="4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40F199-86D5-C3BD-C757-D24602A54180}"/>
              </a:ext>
            </a:extLst>
          </p:cNvPr>
          <p:cNvSpPr txBox="1"/>
          <p:nvPr/>
        </p:nvSpPr>
        <p:spPr>
          <a:xfrm>
            <a:off x="380488" y="668924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ndara" panose="020E0502030303020204" pitchFamily="34" charset="0"/>
              </a:rPr>
              <a:t>Functionalities - Person</a:t>
            </a:r>
            <a:endParaRPr lang="zh-CN" altLang="en-US" sz="4000">
              <a:latin typeface="Candara" panose="020E0502030303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F18AFF-E7BA-A0FB-092B-914A620D4505}"/>
              </a:ext>
            </a:extLst>
          </p:cNvPr>
          <p:cNvSpPr txBox="1"/>
          <p:nvPr/>
        </p:nvSpPr>
        <p:spPr>
          <a:xfrm>
            <a:off x="1975062" y="2404648"/>
            <a:ext cx="8383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Ctrl Word :  </a:t>
            </a:r>
            <a:r>
              <a:rPr lang="en-US" altLang="zh-CN" sz="2000" err="1">
                <a:latin typeface="Candara" panose="020E0502030303020204" pitchFamily="34" charset="0"/>
              </a:rPr>
              <a:t>zhi</a:t>
            </a:r>
            <a:r>
              <a:rPr lang="en-US" altLang="zh-CN" sz="2000">
                <a:latin typeface="Candara" panose="020E0502030303020204" pitchFamily="34" charset="0"/>
              </a:rPr>
              <a:t> </a:t>
            </a:r>
            <a:r>
              <a:rPr lang="en-US" altLang="zh-CN" sz="2000" err="1">
                <a:latin typeface="Candara" panose="020E0502030303020204" pitchFamily="34" charset="0"/>
              </a:rPr>
              <a:t>rong</a:t>
            </a:r>
            <a:endParaRPr lang="en-US" altLang="zh-CN" sz="2000">
              <a:latin typeface="Candara" panose="020E0502030303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Verification : Hao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Data Path : zi yuan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Verification : </a:t>
            </a:r>
            <a:r>
              <a:rPr lang="en-US" altLang="zh-CN" sz="2000" err="1">
                <a:latin typeface="Candara" panose="020E0502030303020204" pitchFamily="34" charset="0"/>
              </a:rPr>
              <a:t>zhirong</a:t>
            </a:r>
            <a:endParaRPr lang="en-US" altLang="zh-CN" sz="2000">
              <a:latin typeface="Candara" panose="020E05020303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Hazard Control : hao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Verification : </a:t>
            </a:r>
            <a:r>
              <a:rPr lang="en-US" altLang="zh-CN" sz="2000" err="1">
                <a:latin typeface="Candara" panose="020E0502030303020204" pitchFamily="34" charset="0"/>
              </a:rPr>
              <a:t>ziyuan</a:t>
            </a:r>
            <a:endParaRPr lang="zh-CN" altLang="en-US" sz="20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3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FE266-9C54-58E5-91BE-E62D4662FCF0}"/>
              </a:ext>
            </a:extLst>
          </p:cNvPr>
          <p:cNvSpPr txBox="1"/>
          <p:nvPr/>
        </p:nvSpPr>
        <p:spPr>
          <a:xfrm>
            <a:off x="61369" y="251614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ndara" panose="020E0502030303020204" pitchFamily="34" charset="0"/>
              </a:rPr>
              <a:t>Hazard Control</a:t>
            </a:r>
            <a:endParaRPr lang="zh-CN" altLang="en-US" sz="4000">
              <a:latin typeface="Candara" panose="020E0502030303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A1885B-EF73-6906-A380-3E7FD5B32F43}"/>
              </a:ext>
            </a:extLst>
          </p:cNvPr>
          <p:cNvSpPr txBox="1"/>
          <p:nvPr/>
        </p:nvSpPr>
        <p:spPr>
          <a:xfrm>
            <a:off x="61369" y="1475596"/>
            <a:ext cx="4609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Functionality : Maintain each stage as 2 cycle to accommodate I mem and D mem.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Integrated Testing for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Check IF w/ branch instruction.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Check if each stage takes 2 cycles.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Check if stall can work appropriately</a:t>
            </a:r>
            <a:endParaRPr lang="zh-CN" altLang="en-US" sz="2000">
              <a:latin typeface="Candara" panose="020E0502030303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8B725E-F2CC-1C5A-CD98-41B561CE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49" y="1014755"/>
            <a:ext cx="6760631" cy="561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5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FE266-9C54-58E5-91BE-E62D4662FCF0}"/>
              </a:ext>
            </a:extLst>
          </p:cNvPr>
          <p:cNvSpPr txBox="1"/>
          <p:nvPr/>
        </p:nvSpPr>
        <p:spPr>
          <a:xfrm>
            <a:off x="61369" y="251614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ndara" panose="020E0502030303020204" pitchFamily="34" charset="0"/>
              </a:rPr>
              <a:t>Data Path w/o/ control word</a:t>
            </a:r>
            <a:endParaRPr lang="zh-CN" altLang="en-US" sz="4000">
              <a:latin typeface="Candara" panose="020E0502030303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2AAE6A-FDF5-9CEB-96BC-D757B1FD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35" y="1159877"/>
            <a:ext cx="7073814" cy="4819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E247A7-6999-E9B1-216B-B391E0788F05}"/>
              </a:ext>
            </a:extLst>
          </p:cNvPr>
          <p:cNvSpPr txBox="1"/>
          <p:nvPr/>
        </p:nvSpPr>
        <p:spPr>
          <a:xfrm>
            <a:off x="61369" y="1475596"/>
            <a:ext cx="46098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Functionality : Data path containing pipeline registers and other hardware logics controlled by hazard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Cross-verification of comb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Run integrated test as a processor</a:t>
            </a:r>
          </a:p>
        </p:txBody>
      </p:sp>
    </p:spTree>
    <p:extLst>
      <p:ext uri="{BB962C8B-B14F-4D97-AF65-F5344CB8AC3E}">
        <p14:creationId xmlns:p14="http://schemas.microsoft.com/office/powerpoint/2010/main" val="418079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FE266-9C54-58E5-91BE-E62D4662FCF0}"/>
              </a:ext>
            </a:extLst>
          </p:cNvPr>
          <p:cNvSpPr txBox="1"/>
          <p:nvPr/>
        </p:nvSpPr>
        <p:spPr>
          <a:xfrm>
            <a:off x="61369" y="251614"/>
            <a:ext cx="83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andara" panose="020E0502030303020204" pitchFamily="34" charset="0"/>
              </a:rPr>
              <a:t>Control Word</a:t>
            </a:r>
            <a:endParaRPr lang="zh-CN" altLang="en-US" sz="400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E247A7-6999-E9B1-216B-B391E0788F05}"/>
              </a:ext>
            </a:extLst>
          </p:cNvPr>
          <p:cNvSpPr txBox="1"/>
          <p:nvPr/>
        </p:nvSpPr>
        <p:spPr>
          <a:xfrm>
            <a:off x="61369" y="1475596"/>
            <a:ext cx="4609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Functionality, propagate control words translated from instruction so that each stage as well as monitor have complete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Cross-verification of comb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Run control word &amp; </a:t>
            </a:r>
            <a:r>
              <a:rPr lang="en-US" altLang="zh-CN" sz="2000" err="1">
                <a:latin typeface="Candara" panose="020E0502030303020204" pitchFamily="34" charset="0"/>
              </a:rPr>
              <a:t>datapath</a:t>
            </a:r>
            <a:r>
              <a:rPr lang="en-US" altLang="zh-CN" sz="2000">
                <a:latin typeface="Candara" panose="020E0502030303020204" pitchFamily="34" charset="0"/>
              </a:rPr>
              <a:t> as DUT to verify if control words can propagate appropriately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Candara" panose="020E0502030303020204" pitchFamily="34" charset="0"/>
              </a:rPr>
              <a:t>Run integrated test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322489-5880-5CC7-30CB-1B5BE2BE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11" y="1997901"/>
            <a:ext cx="7194920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 任</dc:creator>
  <cp:revision>2</cp:revision>
  <dcterms:created xsi:type="dcterms:W3CDTF">2023-10-30T11:18:00Z</dcterms:created>
  <dcterms:modified xsi:type="dcterms:W3CDTF">2023-10-30T12:55:19Z</dcterms:modified>
</cp:coreProperties>
</file>