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4A0651-4AA9-4AA4-B9F1-6810CCB780ED}" v="671" dt="2023-10-30T12:45:17.975"/>
    <p1510:client id="{440BB122-C21B-45A6-9EF1-55C7DCADD603}" v="3" dt="2023-10-30T12:53:39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B3AB6-95A1-8254-9208-1DC2840A2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6C8B46-2438-4B1A-D4D7-AEED1CA26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13FD0C-7710-1538-2D8D-8653EEA14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8CC7-F62E-41CF-B7C1-706CBA005C4A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4F3851-1736-70AD-C86D-78F3A8FE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30E7FE-FD1B-7B14-EB66-7C0D63F0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5EF8-EAA0-43DB-92C7-489D7E92E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72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CCF21-9197-F7A1-7DC4-EE5B7307A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4D56E6-CD2C-2850-957C-D82DD5C5F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08906F-573C-FADA-148B-03449D5A9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8CC7-F62E-41CF-B7C1-706CBA005C4A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A1E858-CC55-F050-E23D-D9FF26EB1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4C23C6-370F-B719-DCB3-CD6F336A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5EF8-EAA0-43DB-92C7-489D7E92E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116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407C03-7735-EDDE-18AE-67F109B8A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BE8D46-FA24-7F45-7372-0B638B4C7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20DF0-F494-724B-4D78-D2B0E844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8CC7-F62E-41CF-B7C1-706CBA005C4A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158984-0451-536C-9291-F2481FEA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3ED5B8-864D-EF3A-B9A7-B4CEFC45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5EF8-EAA0-43DB-92C7-489D7E92E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30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82707-64AB-8236-BEEF-16D3E34F1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CEB9AC-E4D1-08D1-90AC-1468E7CB4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3F1BB6-4C54-ADBE-CE0C-AA6FBD5D0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8CC7-F62E-41CF-B7C1-706CBA005C4A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FCF47F-9D67-98FD-1C9E-558F9B1D5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CB3E83-B21F-899F-207A-D70D0B8A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5EF8-EAA0-43DB-92C7-489D7E92E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13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8C16C-337B-A2A4-F576-FF4618E9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D4D5D7-9427-57A9-FF49-B1AC215D9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433785-0D31-ED01-7CC8-6DA4C2819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8CC7-F62E-41CF-B7C1-706CBA005C4A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845DFC-D5A4-CC63-20D1-451255BE6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864B85-DE2A-8A05-11AE-118A46E6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5EF8-EAA0-43DB-92C7-489D7E92E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65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CB239-BDE6-C360-61DD-5A3846AF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A5C9F-CCFD-EE9A-23FA-B2A48066C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104FF3-660F-3F40-7E71-FEA104151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0508A6-EF00-E5F9-D2B4-2F8DC8D61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8CC7-F62E-41CF-B7C1-706CBA005C4A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CD401A-A497-723E-5E51-DC569EBE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1C1774-964E-72E7-05F1-C6D769D5B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5EF8-EAA0-43DB-92C7-489D7E92E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6ECF5-5F57-8FE1-9B7F-29ACC9AE5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81C655-3024-8B85-CF2B-9BF15EB37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A05F45-12D8-9664-3E53-32A194094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B44B1B-4868-F112-5802-0D2906652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5CD4A8-4A68-BCB2-57A1-961409768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B6BCFB-B091-0BB8-267A-28DB5EE51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8CC7-F62E-41CF-B7C1-706CBA005C4A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05473E-9978-4379-83D1-AD4B5D1E5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C2F102-D9E7-923A-80F5-54126F37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5EF8-EAA0-43DB-92C7-489D7E92E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3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1CF73-F1F1-EA15-FD58-F8CD16A6F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7DA16C-CA7D-30BC-A00C-CE3D486C6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8CC7-F62E-41CF-B7C1-706CBA005C4A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E1186B-95AB-6648-83CF-6CD2810DF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64E407-543B-40FE-0622-2ADE6D03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5EF8-EAA0-43DB-92C7-489D7E92E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473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34C6E5-ECC9-38DF-E410-678C526F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8CC7-F62E-41CF-B7C1-706CBA005C4A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E76A07-0F6C-9A05-A217-E56F4826E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EB43D6-6FEA-BC94-9B34-821A152F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5EF8-EAA0-43DB-92C7-489D7E92E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92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0CE78-4BB8-812D-F4EE-6E9538F91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27FD8D-7377-AB63-0658-B60060F4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D43420-97F7-DA63-AAD7-93E0D31E3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E93682-8A0A-034E-9930-A27D0F2C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8CC7-F62E-41CF-B7C1-706CBA005C4A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C1C180-FB79-5CF3-9B92-1833FC18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E7D081-5644-BB04-D1F8-925EAEE2B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5EF8-EAA0-43DB-92C7-489D7E92E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08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D6D39-C85F-079F-0B3B-2CDB79EEC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10836C-BE5B-5801-A3BB-771932FEC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DF9D94-97C0-2D52-2A71-AD44F3DF3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738085-EB25-62C9-304C-FF09D167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8CC7-F62E-41CF-B7C1-706CBA005C4A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9E91E0-4CFE-9518-9E24-C5783603C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FA30D9-9FE7-850C-177B-3B889FD8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5EF8-EAA0-43DB-92C7-489D7E92E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90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7CE396-6201-8B58-B6E8-DAC6498E3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5114AC-CCAF-581E-AF62-6C7F9CE08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37A392-4717-3AFF-901C-3FEF4C5A0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78CC7-F62E-41CF-B7C1-706CBA005C4A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F02DA9-68AA-50EB-12C9-58AD36A7A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165A8-A1E1-C887-5F2F-6B7A926BC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E5EF8-EAA0-43DB-92C7-489D7E92E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03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687B51B-955A-7529-D08A-04A5764A9A8C}"/>
              </a:ext>
            </a:extLst>
          </p:cNvPr>
          <p:cNvSpPr txBox="1"/>
          <p:nvPr/>
        </p:nvSpPr>
        <p:spPr>
          <a:xfrm>
            <a:off x="693471" y="644376"/>
            <a:ext cx="8383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ndara" panose="020E0502030303020204" pitchFamily="34" charset="0"/>
              </a:rPr>
              <a:t>Road Map Report</a:t>
            </a:r>
            <a:endParaRPr lang="zh-CN" altLang="en-US" sz="4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924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40F199-86D5-C3BD-C757-D24602A54180}"/>
              </a:ext>
            </a:extLst>
          </p:cNvPr>
          <p:cNvSpPr txBox="1"/>
          <p:nvPr/>
        </p:nvSpPr>
        <p:spPr>
          <a:xfrm>
            <a:off x="380488" y="668924"/>
            <a:ext cx="8383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latin typeface="Candara" panose="020E0502030303020204" pitchFamily="34" charset="0"/>
              </a:rPr>
              <a:t>Functionalities - Person</a:t>
            </a:r>
            <a:endParaRPr lang="zh-CN" altLang="en-US" sz="4000">
              <a:latin typeface="Candara" panose="020E0502030303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F18AFF-E7BA-A0FB-092B-914A620D4505}"/>
              </a:ext>
            </a:extLst>
          </p:cNvPr>
          <p:cNvSpPr txBox="1"/>
          <p:nvPr/>
        </p:nvSpPr>
        <p:spPr>
          <a:xfrm>
            <a:off x="1091348" y="1919832"/>
            <a:ext cx="83830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ndara" panose="020E0502030303020204" pitchFamily="34" charset="0"/>
              </a:rPr>
              <a:t>Hazard Detection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ndara" panose="020E0502030303020204" pitchFamily="34" charset="0"/>
              </a:rPr>
              <a:t>Hao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ndara" panose="020E0502030303020204" pitchFamily="34" charset="0"/>
              </a:rPr>
              <a:t>Forwarding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ndara" panose="020E0502030303020204" pitchFamily="34" charset="0"/>
              </a:rPr>
              <a:t>Zi Yuan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ndara" panose="020E0502030303020204" pitchFamily="34" charset="0"/>
              </a:rPr>
              <a:t>L1 Cache &amp; Arbiter &amp; </a:t>
            </a:r>
            <a:r>
              <a:rPr lang="en-US" altLang="zh-CN" sz="2000" b="0" i="0" dirty="0">
                <a:solidFill>
                  <a:srgbClr val="1F2328"/>
                </a:solidFill>
                <a:effectLst/>
                <a:latin typeface="-apple-system"/>
              </a:rPr>
              <a:t>Static branch predictor</a:t>
            </a:r>
            <a:endParaRPr lang="en-US" altLang="zh-CN" sz="2000" dirty="0">
              <a:latin typeface="Candara" panose="020E0502030303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ndara" panose="020E0502030303020204" pitchFamily="34" charset="0"/>
              </a:rPr>
              <a:t>Zhi Rong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631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FFE266-9C54-58E5-91BE-E62D4662FCF0}"/>
              </a:ext>
            </a:extLst>
          </p:cNvPr>
          <p:cNvSpPr txBox="1"/>
          <p:nvPr/>
        </p:nvSpPr>
        <p:spPr>
          <a:xfrm>
            <a:off x="61369" y="251614"/>
            <a:ext cx="8383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ndara" panose="020E0502030303020204" pitchFamily="34" charset="0"/>
              </a:rPr>
              <a:t>Hazard Detection w/o/ forwarding</a:t>
            </a:r>
            <a:endParaRPr lang="zh-CN" altLang="en-US" sz="4000" dirty="0">
              <a:latin typeface="Candara" panose="020E0502030303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A1885B-EF73-6906-A380-3E7FD5B32F43}"/>
              </a:ext>
            </a:extLst>
          </p:cNvPr>
          <p:cNvSpPr txBox="1"/>
          <p:nvPr/>
        </p:nvSpPr>
        <p:spPr>
          <a:xfrm>
            <a:off x="1571049" y="1494007"/>
            <a:ext cx="460984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ndara" panose="020E0502030303020204" pitchFamily="34" charset="0"/>
              </a:rPr>
              <a:t>Functionality : Catch Hazard &amp; Insert Bubble.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ndara" panose="020E0502030303020204" pitchFamily="34" charset="0"/>
              </a:rPr>
              <a:t>Input 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ndara" panose="020E0502030303020204" pitchFamily="34" charset="0"/>
              </a:rPr>
              <a:t>Current instruction to be put into IR reg at IF ID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ndara" panose="020E0502030303020204" pitchFamily="34" charset="0"/>
              </a:rPr>
              <a:t>4 set of (rs1, rs2, </a:t>
            </a:r>
            <a:r>
              <a:rPr lang="en-US" altLang="zh-CN" sz="2000" dirty="0" err="1">
                <a:latin typeface="Candara" panose="020E0502030303020204" pitchFamily="34" charset="0"/>
              </a:rPr>
              <a:t>rd</a:t>
            </a:r>
            <a:r>
              <a:rPr lang="en-US" altLang="zh-CN" sz="2000" dirty="0">
                <a:latin typeface="Candara" panose="020E0502030303020204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ndara" panose="020E0502030303020204" pitchFamily="34" charset="0"/>
              </a:rPr>
              <a:t>Output: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ndara" panose="020E0502030303020204" pitchFamily="34" charset="0"/>
              </a:rPr>
              <a:t>Whether to stall IF and insert bubble or let pipeline flows.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ndara" panose="020E0502030303020204" pitchFamily="34" charset="0"/>
              </a:rPr>
              <a:t>Number of bubbles inserted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ndara" panose="020E0502030303020204" pitchFamily="34" charset="0"/>
              </a:rPr>
              <a:t>Verification 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ndara" panose="020E0502030303020204" pitchFamily="34" charset="0"/>
              </a:rPr>
              <a:t>Test Hazard Detection as DUT, try different input</a:t>
            </a:r>
            <a:r>
              <a:rPr lang="zh-CN" altLang="en-US" sz="2000" dirty="0">
                <a:latin typeface="Candara" panose="020E0502030303020204" pitchFamily="34" charset="0"/>
              </a:rPr>
              <a:t> </a:t>
            </a:r>
            <a:r>
              <a:rPr lang="en-US" altLang="zh-CN" sz="2000" dirty="0">
                <a:latin typeface="Candara" panose="020E0502030303020204" pitchFamily="34" charset="0"/>
              </a:rPr>
              <a:t>combo</a:t>
            </a:r>
            <a:endParaRPr lang="zh-CN" altLang="en-US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53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FFE266-9C54-58E5-91BE-E62D4662FCF0}"/>
              </a:ext>
            </a:extLst>
          </p:cNvPr>
          <p:cNvSpPr txBox="1"/>
          <p:nvPr/>
        </p:nvSpPr>
        <p:spPr>
          <a:xfrm>
            <a:off x="61369" y="251614"/>
            <a:ext cx="8383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ndara" panose="020E0502030303020204" pitchFamily="34" charset="0"/>
              </a:rPr>
              <a:t>Hazard Detection w/ forwarding</a:t>
            </a:r>
            <a:endParaRPr lang="zh-CN" altLang="en-US" sz="4000" dirty="0">
              <a:latin typeface="Candara" panose="020E0502030303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E247A7-6999-E9B1-216B-B391E0788F05}"/>
              </a:ext>
            </a:extLst>
          </p:cNvPr>
          <p:cNvSpPr txBox="1"/>
          <p:nvPr/>
        </p:nvSpPr>
        <p:spPr>
          <a:xfrm>
            <a:off x="61369" y="1475596"/>
            <a:ext cx="460984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ndara" panose="020E0502030303020204" pitchFamily="34" charset="0"/>
              </a:rPr>
              <a:t>Functionality : Forward data to eliminate bubble inserted.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ndara" panose="020E0502030303020204" pitchFamily="34" charset="0"/>
              </a:rPr>
              <a:t>Input 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ndara" panose="020E0502030303020204" pitchFamily="34" charset="0"/>
              </a:rPr>
              <a:t>Current instruction to be put into IR reg at IF ID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ndara" panose="020E0502030303020204" pitchFamily="34" charset="0"/>
              </a:rPr>
              <a:t>4 set of (rs1, rs2, </a:t>
            </a:r>
            <a:r>
              <a:rPr lang="en-US" altLang="zh-CN" sz="2000" dirty="0" err="1">
                <a:latin typeface="Candara" panose="020E0502030303020204" pitchFamily="34" charset="0"/>
              </a:rPr>
              <a:t>rd</a:t>
            </a:r>
            <a:r>
              <a:rPr lang="en-US" altLang="zh-CN" sz="2000" dirty="0">
                <a:latin typeface="Candara" panose="020E0502030303020204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ndara" panose="020E0502030303020204" pitchFamily="34" charset="0"/>
              </a:rPr>
              <a:t>Output: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ndara" panose="020E0502030303020204" pitchFamily="34" charset="0"/>
              </a:rPr>
              <a:t>Whether to stall IF and insert bubble or let pipeline flows.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ndara" panose="020E0502030303020204" pitchFamily="34" charset="0"/>
              </a:rPr>
              <a:t>Number of bubbles inserted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ndara" panose="020E0502030303020204" pitchFamily="34" charset="0"/>
              </a:rPr>
              <a:t>Verification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ndara" panose="020E0502030303020204" pitchFamily="34" charset="0"/>
              </a:rPr>
              <a:t>Reuse the previous DUT test</a:t>
            </a:r>
          </a:p>
        </p:txBody>
      </p:sp>
    </p:spTree>
    <p:extLst>
      <p:ext uri="{BB962C8B-B14F-4D97-AF65-F5344CB8AC3E}">
        <p14:creationId xmlns:p14="http://schemas.microsoft.com/office/powerpoint/2010/main" val="4180793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FFE266-9C54-58E5-91BE-E62D4662FCF0}"/>
              </a:ext>
            </a:extLst>
          </p:cNvPr>
          <p:cNvSpPr txBox="1"/>
          <p:nvPr/>
        </p:nvSpPr>
        <p:spPr>
          <a:xfrm>
            <a:off x="92053" y="251614"/>
            <a:ext cx="83830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4000" dirty="0">
                <a:latin typeface="Candara" panose="020E0502030303020204" pitchFamily="34" charset="0"/>
              </a:rPr>
              <a:t>L1 Cache &amp; Arbiter &amp; </a:t>
            </a:r>
            <a:r>
              <a:rPr lang="en-US" altLang="zh-CN" sz="4000" b="0" i="0" dirty="0">
                <a:solidFill>
                  <a:srgbClr val="1F2328"/>
                </a:solidFill>
                <a:effectLst/>
                <a:latin typeface="-apple-system"/>
              </a:rPr>
              <a:t>Static branch predictor</a:t>
            </a:r>
            <a:endParaRPr lang="en-US" altLang="zh-CN" sz="4000" dirty="0">
              <a:latin typeface="Candara" panose="020E0502030303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E247A7-6999-E9B1-216B-B391E0788F05}"/>
              </a:ext>
            </a:extLst>
          </p:cNvPr>
          <p:cNvSpPr txBox="1"/>
          <p:nvPr/>
        </p:nvSpPr>
        <p:spPr>
          <a:xfrm>
            <a:off x="1405353" y="2385125"/>
            <a:ext cx="54618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ndara" panose="020E0502030303020204" pitchFamily="34" charset="0"/>
              </a:rPr>
              <a:t>Functionality : L1 Cache directly adapted from mp3.  Determine which piece of memory is used by cache and it determines the issue priority. Static branch predictor improves the prediction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ndara" panose="020E0502030303020204" pitchFamily="34" charset="0"/>
              </a:rPr>
              <a:t>Verification 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ndara" panose="020E0502030303020204" pitchFamily="34" charset="0"/>
              </a:rPr>
              <a:t>Integrated test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ndara" panose="020E0502030303020204" pitchFamily="34" charset="0"/>
              </a:rPr>
              <a:t>Performance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868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199</Words>
  <Application>Microsoft Office PowerPoint</Application>
  <PresentationFormat>宽屏</PresentationFormat>
  <Paragraphs>42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-apple-system</vt:lpstr>
      <vt:lpstr>等线</vt:lpstr>
      <vt:lpstr>等线 Light</vt:lpstr>
      <vt:lpstr>Arial</vt:lpstr>
      <vt:lpstr>Candara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浩 任</dc:creator>
  <cp:lastModifiedBy>浩 任</cp:lastModifiedBy>
  <cp:revision>29</cp:revision>
  <dcterms:created xsi:type="dcterms:W3CDTF">2023-10-30T11:18:00Z</dcterms:created>
  <dcterms:modified xsi:type="dcterms:W3CDTF">2023-10-30T14:40:49Z</dcterms:modified>
</cp:coreProperties>
</file>