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2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Ziyuan" userId="055f6714-c023-47d3-afad-61f38e617720" providerId="ADAL" clId="{668356F0-6884-405E-9C70-A441BCDBF477}"/>
    <pc:docChg chg="modSld">
      <pc:chgData name="Chen, Ziyuan" userId="055f6714-c023-47d3-afad-61f38e617720" providerId="ADAL" clId="{668356F0-6884-405E-9C70-A441BCDBF477}" dt="2023-11-10T08:27:16.779" v="0" actId="1076"/>
      <pc:docMkLst>
        <pc:docMk/>
      </pc:docMkLst>
      <pc:sldChg chg="modSp mod">
        <pc:chgData name="Chen, Ziyuan" userId="055f6714-c023-47d3-afad-61f38e617720" providerId="ADAL" clId="{668356F0-6884-405E-9C70-A441BCDBF477}" dt="2023-11-10T08:27:16.779" v="0" actId="1076"/>
        <pc:sldMkLst>
          <pc:docMk/>
          <pc:sldMk cId="2998728978" sldId="263"/>
        </pc:sldMkLst>
        <pc:picChg chg="mod">
          <ac:chgData name="Chen, Ziyuan" userId="055f6714-c023-47d3-afad-61f38e617720" providerId="ADAL" clId="{668356F0-6884-405E-9C70-A441BCDBF477}" dt="2023-11-10T08:27:16.779" v="0" actId="1076"/>
          <ac:picMkLst>
            <pc:docMk/>
            <pc:sldMk cId="2998728978" sldId="263"/>
            <ac:picMk id="4" creationId="{57FB7314-0276-2F71-8FD2-FDF3C4952FCD}"/>
          </ac:picMkLst>
        </pc:picChg>
      </pc:sldChg>
    </pc:docChg>
  </pc:docChgLst>
  <pc:docChgLst>
    <pc:chgData name="Chen, Ziyuan" userId="055f6714-c023-47d3-afad-61f38e617720" providerId="ADAL" clId="{B67F2D78-D1C9-4CBA-AF5E-0338D04AD15C}"/>
    <pc:docChg chg="delSld">
      <pc:chgData name="Chen, Ziyuan" userId="055f6714-c023-47d3-afad-61f38e617720" providerId="ADAL" clId="{B67F2D78-D1C9-4CBA-AF5E-0338D04AD15C}" dt="2023-12-04T08:46:56.428" v="0" actId="47"/>
      <pc:docMkLst>
        <pc:docMk/>
      </pc:docMkLst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644352165" sldId="256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3033128049" sldId="258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1997778396" sldId="259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1743922722" sldId="260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1668662758" sldId="261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2798309709" sldId="262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2998728978" sldId="263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2763441099" sldId="264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1026255974" sldId="265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714793348" sldId="271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243671181" sldId="273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2623637787" sldId="274"/>
        </pc:sldMkLst>
      </pc:sldChg>
      <pc:sldChg chg="del">
        <pc:chgData name="Chen, Ziyuan" userId="055f6714-c023-47d3-afad-61f38e617720" providerId="ADAL" clId="{B67F2D78-D1C9-4CBA-AF5E-0338D04AD15C}" dt="2023-12-04T08:46:56.428" v="0" actId="47"/>
        <pc:sldMkLst>
          <pc:docMk/>
          <pc:sldMk cId="4092232143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A798-89E7-275D-C599-E09E8C42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4540E-1F5A-0F11-E34A-BA3D6FD1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79D5-7526-71ED-984F-98727D3C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83C93-D555-3205-A2DE-FCA1896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401BD-535E-53FA-2A37-B8655529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022C-E7CD-0064-DA30-1811F40F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8375A-42B3-46BB-90CC-9E18E52D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01C5-63F4-AD1C-F849-7D09022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00450-B23E-6F3A-AD56-1E2D984E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5F7F3-7DB6-B078-00B2-BA230F34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52E45-7FF4-34CD-37AF-7D27158B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2C58-F43A-35FC-2720-0AC76BE2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8C915-2F4C-B223-5731-A2BDFD4D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69A03-8A97-7D3B-AF1A-0E5A9923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3BD2C-A0F8-9D86-D3F5-609CEF9B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556C-F9DC-85E9-DEF0-1AE9FD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E6845-C8E4-2881-0D8F-2FAF38D5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98CE9-8613-FAA2-A619-06B399D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3F824-6533-8DBF-507E-9BA80C8B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396C6-6B7A-5435-81FE-1C68EFD3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6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CB05-1D03-5A11-888B-009C37C5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42F40-BDA9-C458-898B-53AB0B9B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17468-B1FD-29B0-D375-A02757F8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6129F-674B-D6C1-9957-3B851B3E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5A620-A016-4555-A322-D67C237F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682C-9B66-4128-845F-102B07E2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C4F52-3759-15B8-0DC5-F422B69D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BD6DD-E27D-044E-00D6-E2F45691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9211E-6666-1051-E75C-837D9E16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84E1B-E757-3C90-5045-E0750D7D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0D8B4-C4FF-27BE-205B-8258ED11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6F7D-8285-5987-FB5C-B7938328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ACA47-DCA6-1563-F19E-DA54BC65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4932-FAFA-1828-C9CF-D35FF92E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3D8B1-0988-89C2-BF88-59CEFF4D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7AA8DE-ACF8-4DFA-5461-AF83DF16A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13E5A9-43D7-E8F6-0619-461FC90D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61C76-8993-A1CD-840F-E776FC3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2A5D1-248D-0FA3-0D8E-41411DC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98A5-8902-3BDE-057A-057268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F242DC-2326-262E-43BD-781C81B2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35A65-22D3-A202-123D-E3A427C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413E0-C7FC-59D8-6D18-46193196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3DDD8-4C4B-F739-D075-CBCE9F0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E29B5-E9C3-D18E-573E-82E60FDB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CBD65-5A98-5004-F429-749F0C7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98D35-C8BE-BC5A-91C0-CE856228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75C5-ED13-2B5E-714A-6DEE065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06F9E-DD9E-A7A3-90A4-CABA263C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9AC86-4856-6AB5-5273-45253274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7B1E5-9724-1835-CC6C-9FE946F5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038CB-F793-17E2-7DCD-995F2861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1A25-13F8-7423-404F-EB66F4D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DD0A7-E9DF-3F0C-D7DD-3D22E6AF5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5917B-C691-E75B-CABB-20DD7441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1251-97B8-7F38-1F71-C4BFC9CC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8EB05-E2BA-4F77-7F50-8860DA50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D4C28-975C-BF30-D2FE-65145087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28FF4-E839-4851-FE48-D6FF4F8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66FA2-8565-06C0-0C8C-ACD25B5C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A3A59-97CD-50A3-32C0-1EACDDCC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37F16-4AB3-4F0A-809B-417C4CB30D0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887A4-A4CF-81B2-BD38-259F766D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57EC0-EBFF-35DB-B9BA-B6769831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1608E-EEE1-4119-B413-DF7878886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4866-309A-E087-B3C2-12DD7729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21" y="2766218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等线 Light"/>
              </a:rPr>
              <a:t>Progress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8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4866-309A-E087-B3C2-12DD7729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Progress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3B66F-ABFC-041C-BFF6-3F40A65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</a:rPr>
              <a:t>Functionality – Person</a:t>
            </a:r>
            <a:endParaRPr lang="zh-CN" altLang="en-US">
              <a:ea typeface="等线" panose="02010600030101010101" pitchFamily="2" charset="-122"/>
            </a:endParaRPr>
          </a:p>
          <a:p>
            <a:endParaRPr lang="zh-CN" altLang="en-US">
              <a:ea typeface="等线"/>
            </a:endParaRPr>
          </a:p>
          <a:p>
            <a:pPr marL="0" indent="0">
              <a:buNone/>
            </a:pPr>
            <a:r>
              <a:rPr lang="zh-CN" altLang="en-US">
                <a:ea typeface="等线"/>
              </a:rPr>
              <a:t>Hazard Control – Hao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>
                <a:ea typeface="等线"/>
              </a:rPr>
              <a:t>Verification – Zhirong</a:t>
            </a:r>
          </a:p>
          <a:p>
            <a:pPr marL="0" indent="0">
              <a:buNone/>
            </a:pPr>
            <a:r>
              <a:rPr lang="zh-CN" altLang="en-US">
                <a:ea typeface="等线"/>
              </a:rPr>
              <a:t>Forwarding – Ziyuan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>
                <a:ea typeface="等线"/>
              </a:rPr>
              <a:t>Verification – Zhirong</a:t>
            </a:r>
          </a:p>
          <a:p>
            <a:pPr marL="0" indent="0">
              <a:buNone/>
            </a:pPr>
            <a:r>
              <a:rPr lang="zh-CN" altLang="en-US">
                <a:ea typeface="等线"/>
              </a:rPr>
              <a:t>Arbiter – Ziyuan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>
                <a:ea typeface="等线"/>
              </a:rPr>
              <a:t>Verification- Zhirong</a:t>
            </a:r>
          </a:p>
          <a:p>
            <a:pPr>
              <a:buFont typeface="Calibri" panose="020B0604020202020204" pitchFamily="34" charset="0"/>
              <a:buChar char="-"/>
            </a:pPr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7468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5EBA-207D-2F61-3751-6A0B2E54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Hazard Control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001D38-1275-3F1E-B29F-A69B89A2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5" y="1282548"/>
            <a:ext cx="11007576" cy="557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7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527B8-29F9-2D45-766E-6FF1DBEA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Forwarding</a:t>
            </a:r>
            <a:endParaRPr lang="zh-CN" altLang="en-US"/>
          </a:p>
        </p:txBody>
      </p:sp>
      <p:pic>
        <p:nvPicPr>
          <p:cNvPr id="4" name="内容占位符 3" descr="图示, 示意图&#10;&#10;已自动生成说明">
            <a:extLst>
              <a:ext uri="{FF2B5EF4-FFF2-40B4-BE49-F238E27FC236}">
                <a16:creationId xmlns:a16="http://schemas.microsoft.com/office/drawing/2014/main" id="{5605D387-0FB4-4462-66E4-50E13C6B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472" y="1542594"/>
            <a:ext cx="8144256" cy="4899112"/>
          </a:xfrm>
        </p:spPr>
      </p:pic>
    </p:spTree>
    <p:extLst>
      <p:ext uri="{BB962C8B-B14F-4D97-AF65-F5344CB8AC3E}">
        <p14:creationId xmlns:p14="http://schemas.microsoft.com/office/powerpoint/2010/main" val="21867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A06BB-F54C-9099-A4ED-7FBF9AE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Testing Strategy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FC25D-7B0E-EDD4-7F37-577974D9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zh-CN" altLang="en-US" dirty="0">
                <a:ea typeface="等线"/>
              </a:rPr>
              <a:t>Arithmetic.s</a:t>
            </a:r>
            <a:endParaRPr lang="zh-CN" altLang="en-US" dirty="0">
              <a:ea typeface="等线" panose="02010600030101010101" pitchFamily="2" charset="-122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 dirty="0">
                <a:ea typeface="等线"/>
              </a:rPr>
              <a:t>Load_Store.s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 dirty="0">
                <a:ea typeface="等线"/>
              </a:rPr>
              <a:t>Branch.s</a:t>
            </a:r>
          </a:p>
          <a:p>
            <a:pPr>
              <a:buFont typeface="Calibri" panose="020B0604020202020204" pitchFamily="34" charset="0"/>
              <a:buChar char="-"/>
            </a:pPr>
            <a:endParaRPr lang="zh-CN" altLang="en-US" dirty="0">
              <a:ea typeface="等线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zh-CN" altLang="en-US" dirty="0">
                <a:ea typeface="等线"/>
              </a:rPr>
              <a:t>Arbiter_tb.sv</a:t>
            </a:r>
          </a:p>
        </p:txBody>
      </p:sp>
    </p:spTree>
    <p:extLst>
      <p:ext uri="{BB962C8B-B14F-4D97-AF65-F5344CB8AC3E}">
        <p14:creationId xmlns:p14="http://schemas.microsoft.com/office/powerpoint/2010/main" val="351906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ABD63884D35E6439003C6CF70FB3C90" ma:contentTypeVersion="13" ma:contentTypeDescription="新建文档。" ma:contentTypeScope="" ma:versionID="6f4f047049cc228b106d2c54f9429bdb">
  <xsd:schema xmlns:xsd="http://www.w3.org/2001/XMLSchema" xmlns:xs="http://www.w3.org/2001/XMLSchema" xmlns:p="http://schemas.microsoft.com/office/2006/metadata/properties" xmlns:ns3="86349bd3-5c4f-4f02-afc9-980ad82a3a7d" xmlns:ns4="babf77bb-2a01-482f-a7a7-8365a52e3c2d" targetNamespace="http://schemas.microsoft.com/office/2006/metadata/properties" ma:root="true" ma:fieldsID="2293cd5fbb0ce17e31ed158065813b1b" ns3:_="" ns4:_="">
    <xsd:import namespace="86349bd3-5c4f-4f02-afc9-980ad82a3a7d"/>
    <xsd:import namespace="babf77bb-2a01-482f-a7a7-8365a52e3c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49bd3-5c4f-4f02-afc9-980ad82a3a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77bb-2a01-482f-a7a7-8365a52e3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349bd3-5c4f-4f02-afc9-980ad82a3a7d" xsi:nil="true"/>
  </documentManagement>
</p:properties>
</file>

<file path=customXml/itemProps1.xml><?xml version="1.0" encoding="utf-8"?>
<ds:datastoreItem xmlns:ds="http://schemas.openxmlformats.org/officeDocument/2006/customXml" ds:itemID="{44A3E9AD-366D-4BDD-B11B-99C4EB94D43A}">
  <ds:schemaRefs>
    <ds:schemaRef ds:uri="86349bd3-5c4f-4f02-afc9-980ad82a3a7d"/>
    <ds:schemaRef ds:uri="babf77bb-2a01-482f-a7a7-8365a52e3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8E9412-3D82-49B1-9238-A2783971F9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A3ACE-94C9-40B3-ACE2-44C4B71EC324}">
  <ds:schemaRefs>
    <ds:schemaRef ds:uri="86349bd3-5c4f-4f02-afc9-980ad82a3a7d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bf77bb-2a01-482f-a7a7-8365a52e3c2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Progress Report</vt:lpstr>
      <vt:lpstr>Progress Report</vt:lpstr>
      <vt:lpstr>Hazard Control </vt:lpstr>
      <vt:lpstr>Forwarding</vt:lpstr>
      <vt:lpstr>Testing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Ren, Hao</dc:creator>
  <cp:lastModifiedBy>Chen, Ziyuan</cp:lastModifiedBy>
  <cp:revision>4</cp:revision>
  <dcterms:created xsi:type="dcterms:W3CDTF">2023-11-06T14:07:43Z</dcterms:created>
  <dcterms:modified xsi:type="dcterms:W3CDTF">2023-12-04T08:46:57Z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0x010100CABD63884D35E6439003C6CF70FB3C90</vt:lpwstr>
  </property>
</Properties>
</file>