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73" r:id="rId6"/>
    <p:sldId id="275" r:id="rId7"/>
    <p:sldId id="274" r:id="rId8"/>
    <p:sldId id="25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Ziyuan" userId="055f6714-c023-47d3-afad-61f38e617720" providerId="ADAL" clId="{668356F0-6884-405E-9C70-A441BCDBF477}"/>
    <pc:docChg chg="modSld">
      <pc:chgData name="Chen, Ziyuan" userId="055f6714-c023-47d3-afad-61f38e617720" providerId="ADAL" clId="{668356F0-6884-405E-9C70-A441BCDBF477}" dt="2023-11-10T08:27:16.779" v="0" actId="1076"/>
      <pc:docMkLst>
        <pc:docMk/>
      </pc:docMkLst>
      <pc:sldChg chg="modSp mod">
        <pc:chgData name="Chen, Ziyuan" userId="055f6714-c023-47d3-afad-61f38e617720" providerId="ADAL" clId="{668356F0-6884-405E-9C70-A441BCDBF477}" dt="2023-11-10T08:27:16.779" v="0" actId="1076"/>
        <pc:sldMkLst>
          <pc:docMk/>
          <pc:sldMk cId="2998728978" sldId="263"/>
        </pc:sldMkLst>
        <pc:picChg chg="mod">
          <ac:chgData name="Chen, Ziyuan" userId="055f6714-c023-47d3-afad-61f38e617720" providerId="ADAL" clId="{668356F0-6884-405E-9C70-A441BCDBF477}" dt="2023-11-10T08:27:16.779" v="0" actId="1076"/>
          <ac:picMkLst>
            <pc:docMk/>
            <pc:sldMk cId="2998728978" sldId="263"/>
            <ac:picMk id="4" creationId="{57FB7314-0276-2F71-8FD2-FDF3C4952FCD}"/>
          </ac:picMkLst>
        </pc:picChg>
      </pc:sldChg>
    </pc:docChg>
  </pc:docChgLst>
  <pc:docChgLst>
    <pc:chgData name="Chen, Ziyuan" userId="055f6714-c023-47d3-afad-61f38e617720" providerId="ADAL" clId="{8CDF0D45-42FB-423B-B2D4-130D214B7F5F}"/>
    <pc:docChg chg="delSld">
      <pc:chgData name="Chen, Ziyuan" userId="055f6714-c023-47d3-afad-61f38e617720" providerId="ADAL" clId="{8CDF0D45-42FB-423B-B2D4-130D214B7F5F}" dt="2023-12-04T08:47:18.201" v="0" actId="47"/>
      <pc:docMkLst>
        <pc:docMk/>
      </pc:docMkLst>
      <pc:sldChg chg="del">
        <pc:chgData name="Chen, Ziyuan" userId="055f6714-c023-47d3-afad-61f38e617720" providerId="ADAL" clId="{8CDF0D45-42FB-423B-B2D4-130D214B7F5F}" dt="2023-12-04T08:47:18.201" v="0" actId="47"/>
        <pc:sldMkLst>
          <pc:docMk/>
          <pc:sldMk cId="3085185076" sldId="266"/>
        </pc:sldMkLst>
      </pc:sldChg>
      <pc:sldChg chg="del">
        <pc:chgData name="Chen, Ziyuan" userId="055f6714-c023-47d3-afad-61f38e617720" providerId="ADAL" clId="{8CDF0D45-42FB-423B-B2D4-130D214B7F5F}" dt="2023-12-04T08:47:18.201" v="0" actId="47"/>
        <pc:sldMkLst>
          <pc:docMk/>
          <pc:sldMk cId="3450675065" sldId="267"/>
        </pc:sldMkLst>
      </pc:sldChg>
      <pc:sldChg chg="del">
        <pc:chgData name="Chen, Ziyuan" userId="055f6714-c023-47d3-afad-61f38e617720" providerId="ADAL" clId="{8CDF0D45-42FB-423B-B2D4-130D214B7F5F}" dt="2023-12-04T08:47:18.201" v="0" actId="47"/>
        <pc:sldMkLst>
          <pc:docMk/>
          <pc:sldMk cId="2186731588" sldId="268"/>
        </pc:sldMkLst>
      </pc:sldChg>
      <pc:sldChg chg="del">
        <pc:chgData name="Chen, Ziyuan" userId="055f6714-c023-47d3-afad-61f38e617720" providerId="ADAL" clId="{8CDF0D45-42FB-423B-B2D4-130D214B7F5F}" dt="2023-12-04T08:47:18.201" v="0" actId="47"/>
        <pc:sldMkLst>
          <pc:docMk/>
          <pc:sldMk cId="3519064147" sldId="270"/>
        </pc:sldMkLst>
      </pc:sldChg>
      <pc:sldChg chg="del">
        <pc:chgData name="Chen, Ziyuan" userId="055f6714-c023-47d3-afad-61f38e617720" providerId="ADAL" clId="{8CDF0D45-42FB-423B-B2D4-130D214B7F5F}" dt="2023-12-04T08:47:18.201" v="0" actId="47"/>
        <pc:sldMkLst>
          <pc:docMk/>
          <pc:sldMk cId="347468588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A798-89E7-275D-C599-E09E8C42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4540E-1F5A-0F11-E34A-BA3D6FD1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379D5-7526-71ED-984F-98727D3C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83C93-D555-3205-A2DE-FCA18963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401BD-535E-53FA-2A37-B8655529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5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022C-E7CD-0064-DA30-1811F40F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8375A-42B3-46BB-90CC-9E18E52D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C01C5-63F4-AD1C-F849-7D09022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00450-B23E-6F3A-AD56-1E2D984E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5F7F3-7DB6-B078-00B2-BA230F34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1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52E45-7FF4-34CD-37AF-7D27158B8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E2C58-F43A-35FC-2720-0AC76BE2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8C915-2F4C-B223-5731-A2BDFD4D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69A03-8A97-7D3B-AF1A-0E5A9923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3BD2C-A0F8-9D86-D3F5-609CEF9B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5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556C-F9DC-85E9-DEF0-1AE9FDF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E6845-C8E4-2881-0D8F-2FAF38D5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98CE9-8613-FAA2-A619-06B399DE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3F824-6533-8DBF-507E-9BA80C8B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396C6-6B7A-5435-81FE-1C68EFD3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6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CB05-1D03-5A11-888B-009C37C5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42F40-BDA9-C458-898B-53AB0B9B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17468-B1FD-29B0-D375-A02757F8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6129F-674B-D6C1-9957-3B851B3E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5A620-A016-4555-A322-D67C237F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F682C-9B66-4128-845F-102B07E2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C4F52-3759-15B8-0DC5-F422B69D5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BD6DD-E27D-044E-00D6-E2F45691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9211E-6666-1051-E75C-837D9E16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84E1B-E757-3C90-5045-E0750D7D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0D8B4-C4FF-27BE-205B-8258ED11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3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6F7D-8285-5987-FB5C-B7938328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ACA47-DCA6-1563-F19E-DA54BC65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4932-FAFA-1828-C9CF-D35FF92E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3D8B1-0988-89C2-BF88-59CEFF4D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7AA8DE-ACF8-4DFA-5461-AF83DF16A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13E5A9-43D7-E8F6-0619-461FC90D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E61C76-8993-A1CD-840F-E776FC3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62A5D1-248D-0FA3-0D8E-41411DCF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5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98A5-8902-3BDE-057A-057268D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F242DC-2326-262E-43BD-781C81B2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635A65-22D3-A202-123D-E3A427C5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6413E0-C7FC-59D8-6D18-46193196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B3DDD8-4C4B-F739-D075-CBCE9F0C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E29B5-E9C3-D18E-573E-82E60FDB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0CBD65-5A98-5004-F429-749F0C7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2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8D35-C8BE-BC5A-91C0-CE856228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E75C5-ED13-2B5E-714A-6DEE0650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06F9E-DD9E-A7A3-90A4-CABA263C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9AC86-4856-6AB5-5273-45253274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7B1E5-9724-1835-CC6C-9FE946F5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038CB-F793-17E2-7DCD-995F2861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6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E1A25-13F8-7423-404F-EB66F4D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CDD0A7-E9DF-3F0C-D7DD-3D22E6AF5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5917B-C691-E75B-CABB-20DD7441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31251-97B8-7F38-1F71-C4BFC9CC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8EB05-E2BA-4F77-7F50-8860DA50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D4C28-975C-BF30-D2FE-65145087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228FF4-E839-4851-FE48-D6FF4F84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66FA2-8565-06C0-0C8C-ACD25B5C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A3A59-97CD-50A3-32C0-1EACDDCC9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887A4-A4CF-81B2-BD38-259F766D8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57EC0-EBFF-35DB-B9BA-B67698317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A06BB-F54C-9099-A4ED-7FBF9AE1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78" y="2292115"/>
            <a:ext cx="10515600" cy="1325563"/>
          </a:xfrm>
        </p:spPr>
        <p:txBody>
          <a:bodyPr/>
          <a:lstStyle/>
          <a:p>
            <a:r>
              <a:rPr lang="en-US" altLang="zh-CN" dirty="0">
                <a:ea typeface="等线 Light"/>
              </a:rPr>
              <a:t>Road Map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79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52C0-33ED-7FAC-2DD4-FB00C09D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381"/>
            <a:ext cx="10515600" cy="1325563"/>
          </a:xfrm>
        </p:spPr>
        <p:txBody>
          <a:bodyPr/>
          <a:lstStyle/>
          <a:p>
            <a:r>
              <a:rPr lang="zh-CN" altLang="en-US">
                <a:ea typeface="等线 Light"/>
              </a:rPr>
              <a:t>Local Branch </a:t>
            </a:r>
            <a:br>
              <a:rPr lang="zh-CN" altLang="en-US">
                <a:ea typeface="等线 Light"/>
              </a:rPr>
            </a:br>
            <a:r>
              <a:rPr lang="zh-CN" altLang="en-US">
                <a:ea typeface="等线 Light"/>
              </a:rPr>
              <a:t>Predictor</a:t>
            </a:r>
            <a:endParaRPr lang="zh-CN" altLang="en-US"/>
          </a:p>
        </p:txBody>
      </p:sp>
      <p:pic>
        <p:nvPicPr>
          <p:cNvPr id="8" name="内容占位符 7" descr="图示&#10;&#10;已自动生成说明">
            <a:extLst>
              <a:ext uri="{FF2B5EF4-FFF2-40B4-BE49-F238E27FC236}">
                <a16:creationId xmlns:a16="http://schemas.microsoft.com/office/drawing/2014/main" id="{09131FD7-DF36-F79E-BAC0-DBA60E999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406" y="755174"/>
            <a:ext cx="5421349" cy="4974336"/>
          </a:xfrm>
        </p:spPr>
      </p:pic>
    </p:spTree>
    <p:extLst>
      <p:ext uri="{BB962C8B-B14F-4D97-AF65-F5344CB8AC3E}">
        <p14:creationId xmlns:p14="http://schemas.microsoft.com/office/powerpoint/2010/main" val="279830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30B1-7127-EA9A-787A-2A672907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2766949"/>
            <a:ext cx="10515600" cy="1325563"/>
          </a:xfrm>
        </p:spPr>
        <p:txBody>
          <a:bodyPr/>
          <a:lstStyle/>
          <a:p>
            <a:r>
              <a:rPr lang="zh-CN" altLang="en-US">
                <a:ea typeface="等线 Light"/>
              </a:rPr>
              <a:t>Global Branch </a:t>
            </a:r>
            <a:br>
              <a:rPr lang="zh-CN" altLang="en-US">
                <a:ea typeface="等线 Light"/>
              </a:rPr>
            </a:br>
            <a:r>
              <a:rPr lang="zh-CN" altLang="en-US">
                <a:ea typeface="等线 Light"/>
              </a:rPr>
              <a:t>Predictor</a:t>
            </a:r>
            <a:endParaRPr lang="zh-CN" altLang="en-US"/>
          </a:p>
        </p:txBody>
      </p:sp>
      <p:pic>
        <p:nvPicPr>
          <p:cNvPr id="4" name="图片 3" descr="图示&#10;&#10;已自动生成说明">
            <a:extLst>
              <a:ext uri="{FF2B5EF4-FFF2-40B4-BE49-F238E27FC236}">
                <a16:creationId xmlns:a16="http://schemas.microsoft.com/office/drawing/2014/main" id="{57FB7314-0276-2F71-8FD2-FDF3C495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19" y="82296"/>
            <a:ext cx="4677262" cy="66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2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B5526-EA68-BD22-5C37-C28C1395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6" y="2766949"/>
            <a:ext cx="10515600" cy="1325563"/>
          </a:xfrm>
        </p:spPr>
        <p:txBody>
          <a:bodyPr/>
          <a:lstStyle/>
          <a:p>
            <a:r>
              <a:rPr lang="zh-CN" altLang="en-US">
                <a:ea typeface="等线 Light"/>
              </a:rPr>
              <a:t>Tournament </a:t>
            </a:r>
            <a:br>
              <a:rPr lang="zh-CN" altLang="en-US">
                <a:ea typeface="等线 Light"/>
              </a:rPr>
            </a:br>
            <a:r>
              <a:rPr lang="zh-CN" altLang="en-US">
                <a:ea typeface="等线 Light"/>
              </a:rPr>
              <a:t>Predictor</a:t>
            </a:r>
            <a:endParaRPr lang="zh-CN" altLang="en-US"/>
          </a:p>
        </p:txBody>
      </p:sp>
      <p:pic>
        <p:nvPicPr>
          <p:cNvPr id="4" name="图片 3" descr="图示&#10;&#10;已自动生成说明">
            <a:extLst>
              <a:ext uri="{FF2B5EF4-FFF2-40B4-BE49-F238E27FC236}">
                <a16:creationId xmlns:a16="http://schemas.microsoft.com/office/drawing/2014/main" id="{E9C350C8-9C0A-0B36-77A7-25C7794C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62" y="759143"/>
            <a:ext cx="7147941" cy="53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4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7AD33-A2DB-8707-D87B-7979E959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" y="2766949"/>
            <a:ext cx="10515600" cy="1325563"/>
          </a:xfrm>
        </p:spPr>
        <p:txBody>
          <a:bodyPr/>
          <a:lstStyle/>
          <a:p>
            <a:r>
              <a:rPr lang="zh-CN" altLang="en-US">
                <a:ea typeface="等线 Light"/>
              </a:rPr>
              <a:t>Branch Target </a:t>
            </a:r>
            <a:br>
              <a:rPr lang="zh-CN" altLang="en-US">
                <a:ea typeface="等线 Light"/>
              </a:rPr>
            </a:br>
            <a:r>
              <a:rPr lang="zh-CN" altLang="en-US">
                <a:ea typeface="等线 Light"/>
              </a:rPr>
              <a:t>Buffer</a:t>
            </a:r>
            <a:endParaRPr lang="zh-CN" altLang="en-US"/>
          </a:p>
        </p:txBody>
      </p:sp>
      <p:pic>
        <p:nvPicPr>
          <p:cNvPr id="4" name="图片 3" descr="表格&#10;&#10;已自动生成说明">
            <a:extLst>
              <a:ext uri="{FF2B5EF4-FFF2-40B4-BE49-F238E27FC236}">
                <a16:creationId xmlns:a16="http://schemas.microsoft.com/office/drawing/2014/main" id="{1326AA7D-A32A-8800-9BCF-B212C852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0" y="348615"/>
            <a:ext cx="6755892" cy="63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EAA60-C8FE-43D7-3EC1-7C099B33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71" y="573780"/>
            <a:ext cx="10515600" cy="1325563"/>
          </a:xfrm>
        </p:spPr>
        <p:txBody>
          <a:bodyPr/>
          <a:lstStyle/>
          <a:p>
            <a:r>
              <a:rPr lang="en-US" altLang="zh-CN" dirty="0"/>
              <a:t>Advanced Design Divide &amp; Conquer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6A3FA-BDE8-5299-01E8-2ACB2800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8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altLang="zh-CN" dirty="0">
                <a:ea typeface="等线"/>
              </a:rPr>
              <a:t>Next Line prefetcher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altLang="zh-CN" dirty="0" err="1">
                <a:ea typeface="等线"/>
              </a:rPr>
              <a:t>Ziyuan</a:t>
            </a:r>
            <a:endParaRPr lang="en-US" altLang="zh-CN" dirty="0">
              <a:ea typeface="等线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en-US" altLang="zh-CN" dirty="0">
              <a:ea typeface="等线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altLang="zh-CN" dirty="0">
                <a:ea typeface="等线"/>
              </a:rPr>
              <a:t>Write back buffer w/ write merging &amp; Multi-level Cache 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altLang="zh-CN" dirty="0">
                <a:ea typeface="等线"/>
              </a:rPr>
              <a:t>Hao</a:t>
            </a:r>
          </a:p>
          <a:p>
            <a:pPr lvl="1">
              <a:buFont typeface="Calibri" panose="020B0604020202020204" pitchFamily="34" charset="0"/>
              <a:buChar char="-"/>
            </a:pPr>
            <a:endParaRPr lang="en-US" altLang="zh-CN" dirty="0">
              <a:ea typeface="等线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altLang="zh-CN" dirty="0">
                <a:ea typeface="等线"/>
              </a:rPr>
              <a:t>Branch Prediction [Local branch history table, Global 2-level branch history table, 4-way set associative or higher BTB, Return address stack]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altLang="zh-CN" sz="2800" dirty="0">
                <a:ea typeface="等线"/>
              </a:rPr>
              <a:t>Zhirong </a:t>
            </a:r>
            <a:endParaRPr lang="zh-CN" altLang="en-US" sz="2800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436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EAA60-C8FE-43D7-3EC1-7C099B33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71" y="573780"/>
            <a:ext cx="10515600" cy="1325563"/>
          </a:xfrm>
        </p:spPr>
        <p:txBody>
          <a:bodyPr/>
          <a:lstStyle/>
          <a:p>
            <a:r>
              <a:rPr lang="en-US" altLang="zh-CN" dirty="0"/>
              <a:t>Advanced Design Divide &amp; Conquer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6A3FA-BDE8-5299-01E8-2ACB2800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8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altLang="zh-CN" sz="2800" dirty="0">
                <a:ea typeface="等线"/>
              </a:rPr>
              <a:t>Details introduced in later slides</a:t>
            </a:r>
            <a:endParaRPr lang="zh-CN" altLang="en-US" sz="2800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09223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A06BB-F54C-9099-A4ED-7FBF9AE1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78" y="2292115"/>
            <a:ext cx="10515600" cy="1325563"/>
          </a:xfrm>
        </p:spPr>
        <p:txBody>
          <a:bodyPr/>
          <a:lstStyle/>
          <a:p>
            <a:r>
              <a:rPr lang="en-US" altLang="zh-CN" dirty="0">
                <a:ea typeface="等线 Light"/>
              </a:rPr>
              <a:t>Advanced Feature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63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E6CF4-2D3E-AF18-81D1-75D35C92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1981" y="361386"/>
            <a:ext cx="9144000" cy="2387600"/>
          </a:xfrm>
        </p:spPr>
        <p:txBody>
          <a:bodyPr/>
          <a:lstStyle/>
          <a:p>
            <a:r>
              <a:rPr lang="en-US" altLang="zh-CN" dirty="0"/>
              <a:t>Next Line Prefetcher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D7D179-8A91-D66B-9CD1-95DE2B480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1981" y="3332014"/>
            <a:ext cx="9144000" cy="1655762"/>
          </a:xfrm>
        </p:spPr>
        <p:txBody>
          <a:bodyPr/>
          <a:lstStyle/>
          <a:p>
            <a:r>
              <a:rPr lang="en-US" altLang="zh-CN" dirty="0"/>
              <a:t>Works well for sequential/streaming access pattern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FE8BA-E6AA-55DD-2247-568D675A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675" y="928687"/>
            <a:ext cx="40957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5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B87D2F-8698-0847-6CB1-303833A1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99" y="190243"/>
            <a:ext cx="11793101" cy="85267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Writeback Buffer w/ Write Merging</a:t>
            </a:r>
            <a:endParaRPr lang="zh-CN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47A116E-CFE0-E29E-63A3-19775BC8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0" y="1171580"/>
            <a:ext cx="10475710" cy="54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2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B87D2F-8698-0847-6CB1-303833A1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505" y="300016"/>
            <a:ext cx="9144000" cy="2387600"/>
          </a:xfrm>
        </p:spPr>
        <p:txBody>
          <a:bodyPr/>
          <a:lstStyle/>
          <a:p>
            <a:r>
              <a:rPr lang="en-US" altLang="zh-CN" dirty="0"/>
              <a:t>Writeback Buffer w/ Write Merging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FD24F9-EC7F-D88B-F232-BD531E7E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28" y="2748058"/>
            <a:ext cx="3924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7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B87D2F-8698-0847-6CB1-303833A1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505" y="300016"/>
            <a:ext cx="5195919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Writeback Buffer w/ Write Merging</a:t>
            </a:r>
            <a:endParaRPr lang="zh-CN" altLang="en-US" sz="4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9D9D6E-9D45-F18A-3F43-533AE89B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7505"/>
            <a:ext cx="5595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D0B688CA-81DF-FB5A-0164-F7212BE84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70645"/>
            <a:ext cx="5021927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WB Buffer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Read Hit : return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Read Miss : Read from 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Write Hit : modify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Write Miss : add / write through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92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B87D2F-8698-0847-6CB1-303833A1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505" y="300016"/>
            <a:ext cx="5195919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Multi-level Cache</a:t>
            </a:r>
            <a:endParaRPr lang="zh-CN" altLang="en-US" sz="4400" dirty="0"/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D0B688CA-81DF-FB5A-0164-F7212BE84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70645"/>
            <a:ext cx="5021927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L2 Cache + Memory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From L1’s perspective =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L1 Cache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From L2’s perspective = CPU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270548-4AB2-AFF6-9009-985DF090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87" y="73643"/>
            <a:ext cx="5595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6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ABD63884D35E6439003C6CF70FB3C90" ma:contentTypeVersion="13" ma:contentTypeDescription="新建文档。" ma:contentTypeScope="" ma:versionID="6f4f047049cc228b106d2c54f9429bdb">
  <xsd:schema xmlns:xsd="http://www.w3.org/2001/XMLSchema" xmlns:xs="http://www.w3.org/2001/XMLSchema" xmlns:p="http://schemas.microsoft.com/office/2006/metadata/properties" xmlns:ns3="86349bd3-5c4f-4f02-afc9-980ad82a3a7d" xmlns:ns4="babf77bb-2a01-482f-a7a7-8365a52e3c2d" targetNamespace="http://schemas.microsoft.com/office/2006/metadata/properties" ma:root="true" ma:fieldsID="2293cd5fbb0ce17e31ed158065813b1b" ns3:_="" ns4:_="">
    <xsd:import namespace="86349bd3-5c4f-4f02-afc9-980ad82a3a7d"/>
    <xsd:import namespace="babf77bb-2a01-482f-a7a7-8365a52e3c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49bd3-5c4f-4f02-afc9-980ad82a3a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77bb-2a01-482f-a7a7-8365a52e3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349bd3-5c4f-4f02-afc9-980ad82a3a7d" xsi:nil="true"/>
  </documentManagement>
</p:properties>
</file>

<file path=customXml/itemProps1.xml><?xml version="1.0" encoding="utf-8"?>
<ds:datastoreItem xmlns:ds="http://schemas.openxmlformats.org/officeDocument/2006/customXml" ds:itemID="{44A3E9AD-366D-4BDD-B11B-99C4EB94D43A}">
  <ds:schemaRefs>
    <ds:schemaRef ds:uri="86349bd3-5c4f-4f02-afc9-980ad82a3a7d"/>
    <ds:schemaRef ds:uri="babf77bb-2a01-482f-a7a7-8365a52e3c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8E9412-3D82-49B1-9238-A2783971F9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A3ACE-94C9-40B3-ACE2-44C4B71EC324}">
  <ds:schemaRefs>
    <ds:schemaRef ds:uri="86349bd3-5c4f-4f02-afc9-980ad82a3a7d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abf77bb-2a01-482f-a7a7-8365a52e3c2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147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Road Map Report</vt:lpstr>
      <vt:lpstr>Advanced Design Divide &amp; Conquer </vt:lpstr>
      <vt:lpstr>Advanced Design Divide &amp; Conquer </vt:lpstr>
      <vt:lpstr>Advanced Feature Design</vt:lpstr>
      <vt:lpstr>Next Line Prefetcher</vt:lpstr>
      <vt:lpstr>Writeback Buffer w/ Write Merging</vt:lpstr>
      <vt:lpstr>Writeback Buffer w/ Write Merging</vt:lpstr>
      <vt:lpstr>Writeback Buffer w/ Write Merging</vt:lpstr>
      <vt:lpstr>Multi-level Cache</vt:lpstr>
      <vt:lpstr>Local Branch  Predictor</vt:lpstr>
      <vt:lpstr>Global Branch  Predictor</vt:lpstr>
      <vt:lpstr>Tournament  Predictor</vt:lpstr>
      <vt:lpstr>Branch Target  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Ren, Hao</dc:creator>
  <cp:lastModifiedBy>Chen, Ziyuan</cp:lastModifiedBy>
  <cp:revision>4</cp:revision>
  <dcterms:created xsi:type="dcterms:W3CDTF">2023-11-06T14:07:43Z</dcterms:created>
  <dcterms:modified xsi:type="dcterms:W3CDTF">2023-12-04T08:47:19Z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0x010100CABD63884D35E6439003C6CF70FB3C90</vt:lpwstr>
  </property>
</Properties>
</file>