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4" r:id="rId3"/>
    <p:sldId id="259" r:id="rId4"/>
    <p:sldId id="275" r:id="rId5"/>
    <p:sldId id="257" r:id="rId6"/>
    <p:sldId id="25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4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1ECD-83AA-4902-AD7C-7979D028679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6089-4EDB-40C9-9319-4AC45F5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uelTheGame@gmail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144990"/>
            <a:ext cx="11353800" cy="6492875"/>
          </a:xfrm>
        </p:spPr>
        <p:txBody>
          <a:bodyPr/>
          <a:lstStyle/>
          <a:p>
            <a:pPr algn="ctr"/>
            <a:r>
              <a:rPr lang="en-US" dirty="0" smtClean="0"/>
              <a:t>CS 370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40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Technology Stack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458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40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091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40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Cost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41864" y="1899273"/>
            <a:ext cx="10583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Backend server- 30$ per month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07998" y="3694207"/>
            <a:ext cx="10583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Other than that the game is ready to go and self sufficient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07998" y="2813674"/>
            <a:ext cx="10583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New customizable features- programming cost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54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40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Revenue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41864" y="1899273"/>
            <a:ext cx="1058333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Three possible revenue models</a:t>
            </a:r>
          </a:p>
          <a:p>
            <a:endParaRPr lang="en-US" sz="2800" dirty="0" smtClean="0"/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/>
              <a:t>1. Payment to download app in app store</a:t>
            </a:r>
          </a:p>
          <a:p>
            <a:pPr lvl="2"/>
            <a:endParaRPr lang="en-US" sz="2400" dirty="0" smtClean="0"/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/>
              <a:t>2. In app purchases </a:t>
            </a:r>
          </a:p>
          <a:p>
            <a:pPr marL="2286000" lvl="4" indent="-457200">
              <a:buFont typeface="Arial"/>
              <a:buChar char="•"/>
            </a:pPr>
            <a:r>
              <a:rPr lang="en-US" sz="2800" dirty="0" smtClean="0"/>
              <a:t>Costumes (implemented)</a:t>
            </a:r>
          </a:p>
          <a:p>
            <a:pPr marL="2286000" lvl="4" indent="-457200">
              <a:buFont typeface="Arial"/>
              <a:buChar char="•"/>
            </a:pPr>
            <a:r>
              <a:rPr lang="en-US" sz="2800" dirty="0" smtClean="0"/>
              <a:t>Custom animations (shooting, death)</a:t>
            </a:r>
          </a:p>
          <a:p>
            <a:pPr lvl="4"/>
            <a:endParaRPr lang="en-US" sz="2400" dirty="0" smtClean="0"/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/>
              <a:t>3. Ads- displayed between games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878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40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Interested?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41864" y="1899273"/>
            <a:ext cx="10583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Contact us at: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DuelTheGame@gmail.com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6442"/>
            <a:ext cx="12192000" cy="1287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Q &amp; A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3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0264" y="1899272"/>
            <a:ext cx="9194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People want a way to challenge their friends to a quick and easy mobile game </a:t>
            </a:r>
            <a:r>
              <a:rPr lang="en-US" sz="2800" dirty="0"/>
              <a:t>accessible on any device.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99" y="3237006"/>
            <a:ext cx="9635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People want a game they can pickup at any time during the day and spend a couple minutes playing--- commute, break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0" y="2540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 Problem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440265" y="4625540"/>
            <a:ext cx="9635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People want a fresh take on mobile game selection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980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56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 Market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41864" y="1899273"/>
            <a:ext cx="10583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Smartphone users spend $10.5 billion on mobile games each year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58797" y="2830606"/>
            <a:ext cx="10261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most popular genre of mobile games are social games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931" y="3694204"/>
            <a:ext cx="10007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In-app purchases account for 76% of App Store revenue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63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73" y="1505440"/>
            <a:ext cx="6741528" cy="4928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55600"/>
            <a:ext cx="6824133" cy="982133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With that, the idea was planted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607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034850"/>
            <a:ext cx="12192000" cy="157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669" y="4025434"/>
            <a:ext cx="1478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669" y="4703505"/>
            <a:ext cx="61093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1" cap="none" spc="0" dirty="0" smtClean="0">
                <a:ln w="0"/>
                <a:solidFill>
                  <a:schemeClr val="tx1"/>
                </a:solidFill>
              </a:rPr>
              <a:t>A quick multiplayer reaction based game</a:t>
            </a:r>
            <a:endParaRPr lang="en-US" sz="2800" b="0" i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8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4141" y="3691199"/>
            <a:ext cx="21755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Toby Gosselin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56" y="849892"/>
            <a:ext cx="2452108" cy="24521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38052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CS370 Industries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5225742" y="4379821"/>
            <a:ext cx="17524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 smtClean="0">
                <a:ln w="0"/>
              </a:rPr>
              <a:t>Project Manager</a:t>
            </a:r>
            <a:endParaRPr lang="en-US" b="0" i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7064" y="4879539"/>
            <a:ext cx="9194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Team leader</a:t>
            </a:r>
          </a:p>
          <a:p>
            <a:pPr algn="ctr"/>
            <a:r>
              <a:rPr lang="en-US" sz="2800" dirty="0" smtClean="0"/>
              <a:t>Backend server</a:t>
            </a:r>
          </a:p>
          <a:p>
            <a:pPr algn="ctr"/>
            <a:r>
              <a:rPr lang="en-US" sz="2800" dirty="0" smtClean="0"/>
              <a:t>Base of game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018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4782" y="3691199"/>
            <a:ext cx="21343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Allen Herrera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38052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CS370 Industries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5508944" y="4379821"/>
            <a:ext cx="11860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 smtClean="0">
                <a:ln w="0"/>
              </a:rPr>
              <a:t>Developer</a:t>
            </a:r>
            <a:endParaRPr lang="en-US" b="0" i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7064" y="4879539"/>
            <a:ext cx="9194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Customization</a:t>
            </a:r>
          </a:p>
          <a:p>
            <a:pPr algn="ctr"/>
            <a:r>
              <a:rPr lang="en-US" sz="2800" dirty="0" smtClean="0"/>
              <a:t>Player betting</a:t>
            </a:r>
          </a:p>
          <a:p>
            <a:pPr algn="ctr"/>
            <a:r>
              <a:rPr lang="en-US" sz="2800" dirty="0" smtClean="0"/>
              <a:t>Game stats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65" y="934774"/>
            <a:ext cx="2401094" cy="24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9462" y="3691199"/>
            <a:ext cx="22249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Gregory Adler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38052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CS370 Industries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5508944" y="4379821"/>
            <a:ext cx="11860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 smtClean="0">
                <a:ln w="0"/>
              </a:rPr>
              <a:t>Developer</a:t>
            </a:r>
            <a:endParaRPr lang="en-US" b="0" i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7064" y="4879539"/>
            <a:ext cx="9194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Input controller</a:t>
            </a:r>
          </a:p>
          <a:p>
            <a:pPr algn="ctr"/>
            <a:r>
              <a:rPr lang="en-US" sz="2800" dirty="0" smtClean="0"/>
              <a:t>Dynamic environment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71"/>
          <a:stretch/>
        </p:blipFill>
        <p:spPr>
          <a:xfrm>
            <a:off x="4910937" y="995317"/>
            <a:ext cx="2387329" cy="23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2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54462" y="3691199"/>
            <a:ext cx="24949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Brandon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Valyan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38052"/>
          </a:xfrm>
          <a:prstGeom prst="rect">
            <a:avLst/>
          </a:prstGeom>
          <a:solidFill>
            <a:srgbClr val="721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CS370 Industries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5508944" y="4379821"/>
            <a:ext cx="11860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 smtClean="0">
                <a:ln w="0"/>
              </a:rPr>
              <a:t>Developer</a:t>
            </a:r>
            <a:endParaRPr lang="en-US" b="0" i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7064" y="4879539"/>
            <a:ext cx="9194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User interface</a:t>
            </a:r>
          </a:p>
          <a:p>
            <a:pPr algn="ctr"/>
            <a:r>
              <a:rPr lang="en-US" sz="2800" dirty="0" smtClean="0"/>
              <a:t>Player aesthetics/animation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4" y="1019226"/>
            <a:ext cx="2387592" cy="23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230</Words>
  <Application>Microsoft Macintosh PowerPoint</Application>
  <PresentationFormat>Custom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370 Industries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Herrera</dc:creator>
  <cp:lastModifiedBy>Gregory Adler</cp:lastModifiedBy>
  <cp:revision>54</cp:revision>
  <dcterms:created xsi:type="dcterms:W3CDTF">2015-03-18T21:49:57Z</dcterms:created>
  <dcterms:modified xsi:type="dcterms:W3CDTF">2015-04-16T15:42:12Z</dcterms:modified>
</cp:coreProperties>
</file>