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63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893839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4898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8860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53488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30915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50587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68349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93932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3756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79162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52130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0621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9970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06067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78374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35754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04215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48750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73539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94146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1586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13039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9058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55000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64297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17583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83950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39740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80081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30718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04293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4929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912450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7958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307588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29831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2141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7730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8123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382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9497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9498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</a:rPr>
              <a:t>‹nº›</a:t>
            </a:fld>
            <a:endParaRPr lang="pt-BR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Batalha Naval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Circuitos Digitais - Problema 4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Registrador de Deslocamento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/>
              <a:t>Serial-in/Parallel-out (SIPO)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/>
              <a:t>Recebe os dados da entrada Serial.</a:t>
            </a:r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/>
              <a:t>Conversor série-paralelo.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15694"/>
            <a:ext cx="8520599" cy="2712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Registrador de Deslocamento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/>
              <a:t>Parallel-in/Parallel-out (PIPO)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/>
              <a:t>Corrige o deslocamento serial para uma saída unitária.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/>
              <a:t>O circuito passa a desconsiderar o deslocamento serial.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/>
              <a:t>Elimina os dados incorretos do deslocamento.</a:t>
            </a:r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/>
              <a:t>Sincroniza os dados para gravação ou comparação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875" y="818037"/>
            <a:ext cx="8914226" cy="3507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Memória Ram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/>
              <a:t>Armazena as embarcações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/>
              <a:t>Capacidade de 15x8bits, suficiente para armazenar os 15 pontos relativos às embarcações.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/>
              <a:t>Foram utilizadas 2 memórias, 1 para cada modo.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Máquina de Estados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/>
              <a:t>É um circuito sequencial.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/>
              <a:t>Tem os seus estados predefinidos.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/>
              <a:t>Troca de estado analisando entradas, podendo também analisar estado atual.</a:t>
            </a:r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/>
              <a:t>Tipos: Mealy e  Moore.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Máquina de Estados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/>
              <a:t>Máquina de Mealy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/>
              <a:t>Suas saídas dependem das entradas e de seus estados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dirty="0"/>
          </a:p>
          <a:p>
            <a:pPr marL="28575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dirty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250" y="2058800"/>
            <a:ext cx="2686050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7062" y="2268350"/>
            <a:ext cx="3724275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Máquina de Estados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/>
              <a:t>Máquina de Moore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/>
              <a:t>Suas saídas dependem apenas de seus estados 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9562" y="2232025"/>
            <a:ext cx="2752725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 rotWithShape="1">
          <a:blip r:embed="rId4">
            <a:alphaModFix/>
          </a:blip>
          <a:srcRect l="32385" t="36579" r="31837" b="24704"/>
          <a:stretch/>
        </p:blipFill>
        <p:spPr>
          <a:xfrm>
            <a:off x="575900" y="2232025"/>
            <a:ext cx="3505200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311700" y="4664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Máquina de 11 Estados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/>
              <a:t>Ao receber o start bit inicia a contagem de 11 estados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/>
              <a:t>Ao receber 11 estados, após o stop bit, manda um pulso que será enviado para o contador de endereçamento da memória.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/>
              <a:t>Após o pulso esse contador é resetado quando o registrador estiver completamente em nível lógico alto.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Diagrama de Estados</a:t>
            </a:r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775" y="1739949"/>
            <a:ext cx="8782448" cy="215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Componentes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pt-BR" dirty="0"/>
              <a:t>Allen Hichard</a:t>
            </a:r>
          </a:p>
          <a:p>
            <a:pPr rtl="0">
              <a:spcBef>
                <a:spcPts val="0"/>
              </a:spcBef>
              <a:buNone/>
            </a:pPr>
            <a:r>
              <a:rPr lang="pt-BR" dirty="0"/>
              <a:t>Caique Trindade</a:t>
            </a:r>
          </a:p>
          <a:p>
            <a:pPr rtl="0">
              <a:spcBef>
                <a:spcPts val="0"/>
              </a:spcBef>
              <a:buNone/>
            </a:pPr>
            <a:r>
              <a:rPr lang="pt-BR" dirty="0"/>
              <a:t>Khaíck Brito</a:t>
            </a:r>
          </a:p>
          <a:p>
            <a:pPr>
              <a:spcBef>
                <a:spcPts val="0"/>
              </a:spcBef>
              <a:buNone/>
            </a:pPr>
            <a:r>
              <a:rPr lang="pt-BR" dirty="0"/>
              <a:t>Renato Mascarenhas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Modo Gravação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/>
              <a:t>Regras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/>
              <a:t>Máquina de 16 estados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Regras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/>
              <a:t>O modo gravação inicia-se automaticamente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/>
              <a:t>É obrigatória a colocação de 15 posições para representação das embarcações</a:t>
            </a:r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/>
              <a:t>Após a entrada das 15 posições, inicia-se o modo Jogo.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Máquina de 16 estados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/>
              <a:t>Inicialmente habilitada a posição 0000;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/>
              <a:t>Estados habilitadores vai de 0000, 1110;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/>
              <a:t>O pulso gerado pela MEF de módulo 16 salva o valor do registrador;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/>
              <a:t>O mesmo pulso habilita a próxima posição da memória.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/>
              <a:t>O estado 1111 habilita o modo jogo que permanecerá sempre ativo também responsável por esconder as coordenadas da Matriz.</a:t>
            </a:r>
          </a:p>
          <a:p>
            <a:pPr marL="28575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Diagrama de Estados</a:t>
            </a:r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09656"/>
            <a:ext cx="9143998" cy="1924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Modo Jogo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/>
              <a:t>Regras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/>
              <a:t>Comparações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/>
              <a:t>Máquina de 16 estados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/>
              <a:t>Contador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Regras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algn="just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/>
              <a:t>É iniciado automaticamente após a colocação das embarcações</a:t>
            </a:r>
          </a:p>
          <a:p>
            <a:pPr marL="514350" lvl="0" indent="-285750" algn="just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/>
              <a:t>O jogador tem 20 chances para tentar acertar todas as embarcações</a:t>
            </a:r>
          </a:p>
          <a:p>
            <a:pPr marL="514350" lvl="0" indent="-285750" algn="just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/>
              <a:t>A cada acerto, a coordenada respectiva acende</a:t>
            </a:r>
          </a:p>
          <a:p>
            <a:pPr marL="514350" lvl="0" indent="-285750" algn="just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/>
              <a:t>Caso atire em local sem embarcação, a coordenada não acende</a:t>
            </a:r>
          </a:p>
          <a:p>
            <a:pPr marL="514350" lvl="0" indent="-285750" algn="just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/>
              <a:t>Ao termino das 20 jogadas, o jogo finaliza</a:t>
            </a:r>
          </a:p>
          <a:p>
            <a:pPr marL="514350" lvl="0" indent="-28575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/>
              <a:t>Para jogar novamente é preciso reiniciar o circuito.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Comparações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311700" y="11417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algn="just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/>
              <a:t>Compara a coordenada inserida no modo jogo, pelo jogador, com a coordenada inserida na memória do modo gravação</a:t>
            </a:r>
          </a:p>
          <a:p>
            <a:pPr marL="514350" lvl="0" indent="-285750" algn="just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/>
              <a:t>Gerador de pulso para memória do modo jogo.</a:t>
            </a:r>
          </a:p>
          <a:p>
            <a:pPr marL="514350" lvl="0" indent="-285750" algn="just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/>
              <a:t>Armazena os dados e altera a posição da memória.</a:t>
            </a:r>
          </a:p>
          <a:p>
            <a:pPr marL="514350" lvl="0" indent="-28575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/>
              <a:t>Reseta o registrador paralelo-paralelo para uma nova comparação.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Máquina de 16 estados 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/>
              <a:t>Habilitada na posição 0000, quando o modo jogo é ativado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/>
              <a:t>A gravação é dado por meio de comparações sucessivas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/>
              <a:t>O comparador é responsável pelo pulso que registra uma coordenada válida e altera a posição da memória</a:t>
            </a:r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/>
              <a:t>Caso o valor seja inválido o comparador não ativa nenhuma função.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Contador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/>
              <a:t>Para garantir a possibilidade de apenas 20 jogadas foi utilizado um contador de módulo 20.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/>
              <a:t>Contabiliza cada coordenada do modo jogo.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/>
              <a:t>Após a 20ª jogada a 21ª bloqueia a contador de módulo 11, o que faz desconsiderar a inserção de uma nova coordenada.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/>
              <a:t>Indica o fim do jogo no final da contagem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Testes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/>
              <a:t>Contador de 16 estados;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/>
              <a:t>Modo Gravação;</a:t>
            </a:r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/>
              <a:t>Modo Jogo.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Introdução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/>
              <a:t>Ingressão no mercado de jogos eletrônicos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/>
              <a:t>Protótipo de jogo Batalha Naval em FPGA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/>
              <a:t>Canal de comunicação serial</a:t>
            </a:r>
          </a:p>
          <a:p>
            <a:pPr marL="285750" lvl="0" indent="-285750" rtl="0">
              <a:spcBef>
                <a:spcPts val="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endParaRPr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Contador de 16 estados</a:t>
            </a:r>
          </a:p>
        </p:txBody>
      </p:sp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262" y="1152475"/>
            <a:ext cx="7867474" cy="293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Modo Gravação</a:t>
            </a:r>
          </a:p>
        </p:txBody>
      </p:sp>
      <p:pic>
        <p:nvPicPr>
          <p:cNvPr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512" y="1448687"/>
            <a:ext cx="6982975" cy="28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Modo jogo</a:t>
            </a:r>
          </a:p>
        </p:txBody>
      </p:sp>
      <p:pic>
        <p:nvPicPr>
          <p:cNvPr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675" y="1178087"/>
            <a:ext cx="7548649" cy="278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Sincronismo entrada serial e clock FPGA</a:t>
            </a:r>
          </a:p>
        </p:txBody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/>
              <a:t>Para a inserção da coordenada sem perda de dados é necessário fazer a sincronização entre a entrada serial e o clock da FPGA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/>
              <a:t>Sincronização por Divisão de Frequência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/>
              <a:t>Sincronização Modular.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Sincronização por Divisor de Frequência</a:t>
            </a:r>
          </a:p>
        </p:txBody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/>
              <a:t>Tenta igualar a frequência do clock da FPGA com a frequência da entrada serial utilizando um divisor de frequência</a:t>
            </a:r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/>
              <a:t>Para cada pulso da entrada serial haverá um ciclo de trabalho do divisor de frequência.</a:t>
            </a:r>
          </a:p>
        </p:txBody>
      </p:sp>
      <p:pic>
        <p:nvPicPr>
          <p:cNvPr id="253" name="Shape 2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5196" y="2583646"/>
            <a:ext cx="3713599" cy="184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Sincronização Modular</a:t>
            </a:r>
          </a:p>
        </p:txBody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/>
              <a:t>Utiliza-se um contador para sincronizar os ciclos do clock com a porta serial</a:t>
            </a:r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/>
              <a:t>O contador deve ter um modulo igual a divisão entre as frequências do Clock e da entrada serial.</a:t>
            </a:r>
          </a:p>
        </p:txBody>
      </p:sp>
      <p:pic>
        <p:nvPicPr>
          <p:cNvPr id="260" name="Shape 2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9594" y="2423569"/>
            <a:ext cx="5833628" cy="1491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0774" y="3914824"/>
            <a:ext cx="4142449" cy="65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Circuito lógico completo</a:t>
            </a:r>
          </a:p>
        </p:txBody>
      </p:sp>
      <p:pic>
        <p:nvPicPr>
          <p:cNvPr id="267" name="Shape 2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08536"/>
            <a:ext cx="9143998" cy="2904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Shape 2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737" y="0"/>
            <a:ext cx="825251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Circuito lógico completo</a:t>
            </a:r>
          </a:p>
        </p:txBody>
      </p:sp>
      <p:pic>
        <p:nvPicPr>
          <p:cNvPr id="278" name="Shape 2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5955"/>
            <a:ext cx="9144002" cy="4871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Conclusão</a:t>
            </a:r>
          </a:p>
        </p:txBody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/>
              <a:t>Testes lógicos funcionaram corretamente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/>
              <a:t>Testes geral não saiu como esperado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/>
              <a:t>Programa em C enviando dados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/>
              <a:t>Falha no sincronismo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/>
              <a:t>Aplicação dos conceitos de máquinas de estado e comunicação serial aprofundados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Comunicação Serial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/>
              <a:t>Padrão RS-232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/>
              <a:t>CI MAX 232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/>
              <a:t>Frame de 11 bits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/>
              <a:t>Código em C</a:t>
            </a:r>
          </a:p>
          <a:p>
            <a:pPr marL="285750" lvl="0" indent="-285750" rtl="0">
              <a:spcBef>
                <a:spcPts val="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endParaRPr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311700" y="2019150"/>
            <a:ext cx="8520599" cy="110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pt-BR" sz="7200"/>
              <a:t>Obrigado!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Batalha Naval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Circuitos Digitais - Problema 4</a:t>
            </a:r>
          </a:p>
        </p:txBody>
      </p:sp>
    </p:spTree>
    <p:extLst>
      <p:ext uri="{BB962C8B-B14F-4D97-AF65-F5344CB8AC3E}">
        <p14:creationId xmlns:p14="http://schemas.microsoft.com/office/powerpoint/2010/main" val="332681432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Porta Serial DB-9 (Padrão RS-232)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4200" y="1152475"/>
            <a:ext cx="4733299" cy="2985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CI MAX 232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/>
              <a:t>Conversor de nível entre RS-232 e TTL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/>
              <a:t>Porta RS-232 opera em -12 a 12 volts.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/>
              <a:t>Solução para ruídos e quedas de tensão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1100" y="445012"/>
            <a:ext cx="1981200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Configuração do CI MAX 232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462" y="1152475"/>
            <a:ext cx="7351075" cy="329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Frame de 11 bits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700" y="2145350"/>
            <a:ext cx="7136599" cy="85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Código em C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/>
              <a:t>Para realizar a comunicação serial também foi necessário utilização de pequeno programa em C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/>
              <a:t>Sua função é habilitar a porta serial e enviar as coordenadas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/>
              <a:t>O computador recebe as coordenadas em hexadecimal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/>
              <a:t>As coordenadas são convertidas pelo próprio computador para Binário de 8 dígitos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/>
              <a:t>As coordenadas após serem convertidas são enviadas para o circuito através da porta.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858</Words>
  <Application>Microsoft Office PowerPoint</Application>
  <PresentationFormat>Apresentação na tela (16:9)</PresentationFormat>
  <Paragraphs>129</Paragraphs>
  <Slides>41</Slides>
  <Notes>41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3" baseType="lpstr">
      <vt:lpstr>Arial</vt:lpstr>
      <vt:lpstr>simple-light-2</vt:lpstr>
      <vt:lpstr>Batalha Naval</vt:lpstr>
      <vt:lpstr>Componentes</vt:lpstr>
      <vt:lpstr>Introdução</vt:lpstr>
      <vt:lpstr>Comunicação Serial</vt:lpstr>
      <vt:lpstr>Porta Serial DB-9 (Padrão RS-232)</vt:lpstr>
      <vt:lpstr>CI MAX 232</vt:lpstr>
      <vt:lpstr>Configuração do CI MAX 232</vt:lpstr>
      <vt:lpstr>Frame de 11 bits</vt:lpstr>
      <vt:lpstr>Código em C</vt:lpstr>
      <vt:lpstr>Registrador de Deslocamento</vt:lpstr>
      <vt:lpstr>Apresentação do PowerPoint</vt:lpstr>
      <vt:lpstr>Registrador de Deslocamento</vt:lpstr>
      <vt:lpstr>Apresentação do PowerPoint</vt:lpstr>
      <vt:lpstr>Memória Ram</vt:lpstr>
      <vt:lpstr>Máquina de Estados</vt:lpstr>
      <vt:lpstr>Máquina de Estados</vt:lpstr>
      <vt:lpstr>Máquina de Estados</vt:lpstr>
      <vt:lpstr>Máquina de 11 Estados</vt:lpstr>
      <vt:lpstr>Diagrama de Estados</vt:lpstr>
      <vt:lpstr>Modo Gravação</vt:lpstr>
      <vt:lpstr>Regras</vt:lpstr>
      <vt:lpstr>Máquina de 16 estados</vt:lpstr>
      <vt:lpstr>Diagrama de Estados</vt:lpstr>
      <vt:lpstr>Modo Jogo</vt:lpstr>
      <vt:lpstr>Regras</vt:lpstr>
      <vt:lpstr>Comparações</vt:lpstr>
      <vt:lpstr>Máquina de 16 estados </vt:lpstr>
      <vt:lpstr>Contador</vt:lpstr>
      <vt:lpstr>Testes</vt:lpstr>
      <vt:lpstr>Contador de 16 estados</vt:lpstr>
      <vt:lpstr>Modo Gravação</vt:lpstr>
      <vt:lpstr>Modo jogo</vt:lpstr>
      <vt:lpstr>Sincronismo entrada serial e clock FPGA</vt:lpstr>
      <vt:lpstr>Sincronização por Divisor de Frequência</vt:lpstr>
      <vt:lpstr>Sincronização Modular</vt:lpstr>
      <vt:lpstr>Circuito lógico completo</vt:lpstr>
      <vt:lpstr>Apresentação do PowerPoint</vt:lpstr>
      <vt:lpstr>Circuito lógico completo</vt:lpstr>
      <vt:lpstr>Conclusão</vt:lpstr>
      <vt:lpstr>Obrigado!</vt:lpstr>
      <vt:lpstr>Batalha Naval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Batalha Naval</dc:title>
  <dc:creator>usuario</dc:creator>
  <cp:lastModifiedBy>AC Neto</cp:lastModifiedBy>
  <cp:revision>3</cp:revision>
  <dcterms:modified xsi:type="dcterms:W3CDTF">2015-10-16T09:25:56Z</dcterms:modified>
</cp:coreProperties>
</file>