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0.gif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7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“Qual a Coordenada?”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Apresentação da Solução do Problema 2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MI - Circuitos Digitais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Coordena ações de dois ou mais sinais eletrônicos.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Clock da FPGA.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Frequência de 32,768 MHz/s.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Dividir a Frequência.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Sinal de Clock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450" y="2589400"/>
            <a:ext cx="5481149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487" y="397750"/>
            <a:ext cx="7111025" cy="44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900"/>
              <a:t>A frequência na saída corresponde a metade da frequência de entrada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1900"/>
              <a:t>O divisor ajusta o sinal do clock para que as informações sejam alteradas numa frequência perceptível a olho humano.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Divisor de Frequência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00" y="3095175"/>
            <a:ext cx="4479524" cy="1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00" y="1002100"/>
            <a:ext cx="73818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Circuitos derivados dos Latches.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São ativados pela transição do sinal de clock.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Memórias de 1 bit.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Flip Flop T: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2000"/>
              <a:t>Como funciona?</a:t>
            </a:r>
          </a:p>
          <a:p>
            <a:pPr indent="-3556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pt-BR" sz="2000"/>
              <a:t>Diferenças.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526275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Flip Flops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000" y="2438725"/>
            <a:ext cx="2584549" cy="23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7" y="922025"/>
            <a:ext cx="65246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1958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Construção do Circuito Lógico.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Descrição do Problema.</a:t>
            </a:r>
          </a:p>
          <a:p>
            <a:pPr indent="-3556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Montagem do Circuito Lógico.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Construção do Circuito Lógico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pt-BR"/>
              <a:t>Tabela do Display de 7 segmentos.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Tabelas Verdade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00" y="2033375"/>
            <a:ext cx="6958575" cy="27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a = cd' + a'b'c + a'b'd + a'bc'd + abd'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b = a'b' + a'c'd' + b'cd' + abc'd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c = a'c'd' + a'b'd + bc'd + ab'c + a'bd'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d = a'b'd + bcd' + abc' + bc'd + a'b'd' + b'cd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e = cd' + abc' + ab'c + a'b'd'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f = a'c'd' + ab'c + bcd' + a'bc' + b c'd'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 sz="2400">
                <a:solidFill>
                  <a:srgbClr val="000000"/>
                </a:solidFill>
              </a:rPr>
              <a:t>pino g = cd' + a'bc' + b'cd + bc'd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Equações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53300" y="12001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3000"/>
              <a:t>Allen Hichard</a:t>
            </a:r>
          </a:p>
          <a:p>
            <a:pPr rtl="0">
              <a:spcBef>
                <a:spcPts val="0"/>
              </a:spcBef>
              <a:buNone/>
            </a:pPr>
            <a:r>
              <a:rPr lang="pt-BR" sz="3000"/>
              <a:t>Caique dos Santos Trindade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I</a:t>
            </a:r>
            <a:r>
              <a:rPr lang="pt-BR" sz="3000"/>
              <a:t>ndiane de Souza </a:t>
            </a:r>
          </a:p>
          <a:p>
            <a:pPr rtl="0">
              <a:spcBef>
                <a:spcPts val="0"/>
              </a:spcBef>
              <a:buNone/>
            </a:pPr>
            <a:r>
              <a:rPr lang="pt-BR" sz="3000"/>
              <a:t>Khaíck Brito</a:t>
            </a:r>
          </a:p>
          <a:p>
            <a:pPr rtl="0">
              <a:spcBef>
                <a:spcPts val="0"/>
              </a:spcBef>
              <a:buNone/>
            </a:pPr>
            <a:r>
              <a:rPr lang="pt-BR" sz="3000"/>
              <a:t>Nayara Chagas</a:t>
            </a:r>
          </a:p>
          <a:p>
            <a:pPr>
              <a:spcBef>
                <a:spcPts val="0"/>
              </a:spcBef>
              <a:buNone/>
            </a:pPr>
            <a:r>
              <a:rPr lang="pt-BR" sz="3000"/>
              <a:t>Renato Santos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Componentes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11" y="1101250"/>
            <a:ext cx="7013174" cy="3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457200" y="1070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Circuito Lógico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Testes e Simulações</a:t>
            </a:r>
          </a:p>
          <a:p>
            <a:pPr indent="-4318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/>
              <a:t>Timing e Functional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Altera Quartus II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3000"/>
              <a:t>Testes Individuais por Macros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25" y="1200174"/>
            <a:ext cx="6227350" cy="38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Funcional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37" y="1202412"/>
            <a:ext cx="6595325" cy="37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Timing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00" y="1076700"/>
            <a:ext cx="6866899" cy="3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066800" y="1958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Construção do Circuito Físico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Pinagem da FPGA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03" y="1294974"/>
            <a:ext cx="6293783" cy="36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Esquema do Circuito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50" y="1243400"/>
            <a:ext cx="6544875" cy="3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Protoboard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02762" y="878212"/>
            <a:ext cx="3793850" cy="44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Acendimento das Coordenadas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475" y="1244250"/>
            <a:ext cx="5091375" cy="37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5469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Introdução</a:t>
            </a:r>
          </a:p>
          <a:p>
            <a:pPr indent="-412750" lvl="0" marL="457200" rtl="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Fundamentação Teórica</a:t>
            </a:r>
          </a:p>
          <a:p>
            <a:pPr indent="-412750" lvl="0" marL="457200" rtl="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Construção do Circuito Lógico</a:t>
            </a:r>
          </a:p>
          <a:p>
            <a:pPr indent="-412750" lvl="0" marL="457200" rtl="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Construção do Circuito Físico</a:t>
            </a:r>
          </a:p>
          <a:p>
            <a:pPr indent="-412750" lvl="0" marL="457200" rtl="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Conclusão</a:t>
            </a:r>
          </a:p>
          <a:p>
            <a:pPr indent="-412750" lvl="0" marL="457200">
              <a:spcBef>
                <a:spcPts val="0"/>
              </a:spcBef>
              <a:buClr>
                <a:srgbClr val="073763"/>
              </a:buClr>
              <a:buSzPct val="100000"/>
              <a:buFont typeface="Arial"/>
              <a:buChar char="●"/>
            </a:pPr>
            <a:r>
              <a:rPr lang="pt-BR" sz="2900">
                <a:solidFill>
                  <a:srgbClr val="073763"/>
                </a:solidFill>
              </a:rPr>
              <a:t>Referências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ÍNDICE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Acendimento das Coordenadas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25" y="1065175"/>
            <a:ext cx="4831600" cy="39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6364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274320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1354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ARAÚJO, Rodrigo. LIMA, Manoel. Desenvolvimento de um sistema reconfigurável para múltiplas aplicações baseado na arquitetura VIRTEX-II. 2008.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TOCCI, RONALD J; WIDMER, NEAL S. Sistemas Digitais: Princípios e Aplicações 7ª edição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NUSSENZVEIG, MOYSÉS H. Curso de Física Básica. Volume 3 Eletromagnetismo. 1ª Edição. 5ª Reimpressão.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WAKERLY, John F. Digital design : principles and practices. 3rd ed Upper Saddle River, N.J: Prentice Hall, c2001. 949p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90075" y="17057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900"/>
              <a:t>Continuidade do Problema anterior:</a:t>
            </a:r>
          </a:p>
          <a:p>
            <a:pPr rtl="0">
              <a:spcBef>
                <a:spcPts val="0"/>
              </a:spcBef>
              <a:buNone/>
            </a:pPr>
            <a:r>
              <a:rPr lang="pt-BR" sz="2900"/>
              <a:t>    “Um pixel por Vez”.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indent="-41275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900"/>
              <a:t>Novo Objetivo: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indent="0" lvl="0" marL="457200">
              <a:spcBef>
                <a:spcPts val="0"/>
              </a:spcBef>
              <a:buNone/>
            </a:pPr>
            <a:r>
              <a:rPr lang="pt-BR" sz="2900"/>
              <a:t>Exibição das coordenadas ,(A-E) e (0-6), através de displays de 7 segmentos.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98" y="1782398"/>
            <a:ext cx="1529999" cy="12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22275" y="20351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 sz="4500"/>
              <a:t>Fundamentação Teórica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Tabela formada por 2^n celulas.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Simplifica equações lógicas.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Conceitos de Adjacência e Enlace.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Mapa de Karnaugh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750" y="3050975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500" y="727150"/>
            <a:ext cx="19050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625" y="1825400"/>
            <a:ext cx="4191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Componentes eletrônicos compostos por LED’S.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7 seguimentos com 2 dígitos.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Display de 7 seguimentos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875" y="1735900"/>
            <a:ext cx="2129800" cy="313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579701" y="2356850"/>
            <a:ext cx="2248474" cy="24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O que é?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A  quantidade de entradas de um MUX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000"/>
              <a:t>      e saídas de um DEMUX, é dada por 2^n.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9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pt-BR" sz="2000"/>
              <a:t>Multiplexador 8x4.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900"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500"/>
              <a:t>Multiplexador e Demultiplexador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025" y="2567800"/>
            <a:ext cx="3644575" cy="1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325" y="1909750"/>
            <a:ext cx="4191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350" y="993075"/>
            <a:ext cx="6067174" cy="31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