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方正行黑简体" panose="02000000000000000000" pitchFamily="2" charset="-122"/>
      <p:regular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8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9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8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9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2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A2F4-B452-4998-B5EC-043A84B34E6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8468-A27E-4E14-9708-C97A5BEDC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6164;&#26009;&#38388;.pptx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惨叫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5588" y="3400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3000">
        <p:fade thruBlk="1"/>
      </p:transition>
    </mc:Choice>
    <mc:Fallback>
      <p:transition spd="slow" advClick="0" advTm="13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" action="ppaction://hlinkshowjump?jump=endshow"/>
            <a:hlinkHover r:id="" action="ppaction://noaction">
              <a:snd r:embed="rId2" name="s_enter.wav"/>
            </a:hlinkHover>
          </p:cNvPr>
          <p:cNvSpPr txBox="1"/>
          <p:nvPr/>
        </p:nvSpPr>
        <p:spPr>
          <a:xfrm>
            <a:off x="4316126" y="2299793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结束游戏</a:t>
            </a:r>
          </a:p>
        </p:txBody>
      </p:sp>
      <p:sp>
        <p:nvSpPr>
          <p:cNvPr id="3" name="文本框 2">
            <a:hlinkClick r:id="rId3" action="ppaction://hlinkpres?slideindex=1&amp;slidetitle="/>
            <a:hlinkHover r:id="" action="ppaction://noaction">
              <a:snd r:embed="rId2" name="s_enter.wav"/>
            </a:hlinkHover>
          </p:cNvPr>
          <p:cNvSpPr txBox="1"/>
          <p:nvPr/>
        </p:nvSpPr>
        <p:spPr>
          <a:xfrm>
            <a:off x="4316125" y="3340802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进入资料间</a:t>
            </a:r>
          </a:p>
        </p:txBody>
      </p:sp>
    </p:spTree>
    <p:extLst>
      <p:ext uri="{BB962C8B-B14F-4D97-AF65-F5344CB8AC3E}">
        <p14:creationId xmlns:p14="http://schemas.microsoft.com/office/powerpoint/2010/main" val="132980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0000">
            <a:alpha val="70000"/>
          </a:srgbClr>
        </a:solidFill>
      </a:spPr>
      <a:bodyPr wrap="square" rtlCol="0">
        <a:spAutoFit/>
      </a:bodyPr>
      <a:lstStyle>
        <a:defPPr indent="457200">
          <a:defRPr sz="3600" dirty="0" smtClean="0">
            <a:solidFill>
              <a:schemeClr val="bg1"/>
            </a:solidFill>
            <a:latin typeface="方正行黑简体" panose="02000000000000000000" pitchFamily="2" charset="-122"/>
            <a:ea typeface="方正行黑简体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</Words>
  <Application>Microsoft Office PowerPoint</Application>
  <PresentationFormat>宽屏</PresentationFormat>
  <Paragraphs>2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Arial</vt:lpstr>
      <vt:lpstr>方正行黑简体</vt:lpstr>
      <vt:lpstr>Calibri Light</vt:lpstr>
      <vt:lpstr>宋体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128</cp:revision>
  <dcterms:created xsi:type="dcterms:W3CDTF">2014-12-08T02:15:27Z</dcterms:created>
  <dcterms:modified xsi:type="dcterms:W3CDTF">2014-12-21T04:09:13Z</dcterms:modified>
</cp:coreProperties>
</file>